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0" autoAdjust="0"/>
    <p:restoredTop sz="94660"/>
  </p:normalViewPr>
  <p:slideViewPr>
    <p:cSldViewPr snapToGrid="0">
      <p:cViewPr varScale="1">
        <p:scale>
          <a:sx n="73" d="100"/>
          <a:sy n="73" d="100"/>
        </p:scale>
        <p:origin x="22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C66B-AA4D-4AA9-BB73-0491D35CA825}" type="datetimeFigureOut">
              <a:rPr lang="sl-SI" smtClean="0"/>
              <a:t>14. 05. 2020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2BD7A-DB7A-4720-984E-7E8FCCD26C5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10758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C66B-AA4D-4AA9-BB73-0491D35CA825}" type="datetimeFigureOut">
              <a:rPr lang="sl-SI" smtClean="0"/>
              <a:t>14. 05. 2020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2BD7A-DB7A-4720-984E-7E8FCCD26C5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46989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C66B-AA4D-4AA9-BB73-0491D35CA825}" type="datetimeFigureOut">
              <a:rPr lang="sl-SI" smtClean="0"/>
              <a:t>14. 05. 2020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2BD7A-DB7A-4720-984E-7E8FCCD26C5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37626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C66B-AA4D-4AA9-BB73-0491D35CA825}" type="datetimeFigureOut">
              <a:rPr lang="sl-SI" smtClean="0"/>
              <a:t>14. 05. 2020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2BD7A-DB7A-4720-984E-7E8FCCD26C5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37643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C66B-AA4D-4AA9-BB73-0491D35CA825}" type="datetimeFigureOut">
              <a:rPr lang="sl-SI" smtClean="0"/>
              <a:t>14. 05. 2020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2BD7A-DB7A-4720-984E-7E8FCCD26C5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40021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C66B-AA4D-4AA9-BB73-0491D35CA825}" type="datetimeFigureOut">
              <a:rPr lang="sl-SI" smtClean="0"/>
              <a:t>14. 05. 2020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2BD7A-DB7A-4720-984E-7E8FCCD26C5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4109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C66B-AA4D-4AA9-BB73-0491D35CA825}" type="datetimeFigureOut">
              <a:rPr lang="sl-SI" smtClean="0"/>
              <a:t>14. 05. 2020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2BD7A-DB7A-4720-984E-7E8FCCD26C5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37508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C66B-AA4D-4AA9-BB73-0491D35CA825}" type="datetimeFigureOut">
              <a:rPr lang="sl-SI" smtClean="0"/>
              <a:t>14. 05. 2020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2BD7A-DB7A-4720-984E-7E8FCCD26C5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37964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C66B-AA4D-4AA9-BB73-0491D35CA825}" type="datetimeFigureOut">
              <a:rPr lang="sl-SI" smtClean="0"/>
              <a:t>14. 05. 2020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2BD7A-DB7A-4720-984E-7E8FCCD26C5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49967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C66B-AA4D-4AA9-BB73-0491D35CA825}" type="datetimeFigureOut">
              <a:rPr lang="sl-SI" smtClean="0"/>
              <a:t>14. 05. 2020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2BD7A-DB7A-4720-984E-7E8FCCD26C5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31207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C66B-AA4D-4AA9-BB73-0491D35CA825}" type="datetimeFigureOut">
              <a:rPr lang="sl-SI" smtClean="0"/>
              <a:t>14. 05. 2020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2BD7A-DB7A-4720-984E-7E8FCCD26C5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61578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2C66B-AA4D-4AA9-BB73-0491D35CA825}" type="datetimeFigureOut">
              <a:rPr lang="sl-SI" smtClean="0"/>
              <a:t>14. 05. 2020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82BD7A-DB7A-4720-984E-7E8FCCD26C5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38868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jeZBesedilom 3"/>
          <p:cNvSpPr txBox="1"/>
          <p:nvPr/>
        </p:nvSpPr>
        <p:spPr>
          <a:xfrm>
            <a:off x="895546" y="424206"/>
            <a:ext cx="89743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dirty="0" smtClean="0">
                <a:solidFill>
                  <a:srgbClr val="92D050"/>
                </a:solidFill>
              </a:rPr>
              <a:t>NA CVETOČEM TRAVNIKU</a:t>
            </a:r>
            <a:endParaRPr lang="sl-SI" sz="4400" dirty="0">
              <a:solidFill>
                <a:srgbClr val="92D050"/>
              </a:solidFill>
            </a:endParaRP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0054" y="1379177"/>
            <a:ext cx="5136000" cy="385200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1046922" y="5552661"/>
            <a:ext cx="6361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Šola na daljavo, maj 2020, Jožica Žurga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5196062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305" y="636932"/>
            <a:ext cx="6350000" cy="4762500"/>
          </a:xfrm>
          <a:prstGeom prst="rect">
            <a:avLst/>
          </a:prstGeom>
        </p:spPr>
      </p:pic>
      <p:sp>
        <p:nvSpPr>
          <p:cNvPr id="5" name="PoljeZBesedilom 4"/>
          <p:cNvSpPr txBox="1"/>
          <p:nvPr/>
        </p:nvSpPr>
        <p:spPr>
          <a:xfrm>
            <a:off x="7063409" y="516835"/>
            <a:ext cx="410817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 smtClean="0"/>
              <a:t>V bele kroge s črnim flomastrom nariši regratove lučke. S črnim flomastrom narišeš tudi steblo.</a:t>
            </a:r>
            <a:endParaRPr lang="sl-SI" sz="2800" dirty="0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98446" y="2909896"/>
            <a:ext cx="3984000" cy="29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0864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jeZBesedilom 3"/>
          <p:cNvSpPr txBox="1"/>
          <p:nvPr/>
        </p:nvSpPr>
        <p:spPr>
          <a:xfrm>
            <a:off x="477078" y="424070"/>
            <a:ext cx="96873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dirty="0" smtClean="0"/>
              <a:t>Vzorci, ki so jih ustvarili mehurčki, nas kar kličejo, da narišemo še druge travniške rastline. Uporabljaj flomastre in risbo lepo zapolni.</a:t>
            </a:r>
            <a:endParaRPr lang="sl-SI" sz="2400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2977" y="1539461"/>
            <a:ext cx="3483000" cy="46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247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jeZBesedilom 3"/>
          <p:cNvSpPr txBox="1"/>
          <p:nvPr/>
        </p:nvSpPr>
        <p:spPr>
          <a:xfrm>
            <a:off x="622852" y="344557"/>
            <a:ext cx="1023067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 smtClean="0"/>
              <a:t>Na bel list bomo najprej ustvarili barve travnika. Kaj potrebuješ?</a:t>
            </a:r>
          </a:p>
          <a:p>
            <a:pPr marL="285750" indent="-285750">
              <a:buFontTx/>
              <a:buChar char="-"/>
            </a:pPr>
            <a:r>
              <a:rPr lang="sl-SI" sz="2000" dirty="0"/>
              <a:t>z</a:t>
            </a:r>
            <a:r>
              <a:rPr lang="sl-SI" sz="2000" dirty="0" smtClean="0"/>
              <a:t>aščiti mizo</a:t>
            </a:r>
          </a:p>
          <a:p>
            <a:pPr marL="285750" indent="-285750">
              <a:buFontTx/>
              <a:buChar char="-"/>
            </a:pPr>
            <a:r>
              <a:rPr lang="sl-SI" sz="2000" dirty="0"/>
              <a:t>s</a:t>
            </a:r>
            <a:r>
              <a:rPr lang="sl-SI" sz="2000" dirty="0" smtClean="0"/>
              <a:t>uhe barvice</a:t>
            </a:r>
          </a:p>
          <a:p>
            <a:pPr marL="285750" indent="-285750">
              <a:buFontTx/>
              <a:buChar char="-"/>
            </a:pPr>
            <a:r>
              <a:rPr lang="sl-SI" sz="2000" dirty="0"/>
              <a:t>v</a:t>
            </a:r>
            <a:r>
              <a:rPr lang="sl-SI" sz="2000" dirty="0" smtClean="0"/>
              <a:t>oda</a:t>
            </a:r>
          </a:p>
          <a:p>
            <a:pPr marL="285750" indent="-285750">
              <a:buFontTx/>
              <a:buChar char="-"/>
            </a:pPr>
            <a:r>
              <a:rPr lang="sl-SI" sz="2000" dirty="0"/>
              <a:t>p</a:t>
            </a:r>
            <a:r>
              <a:rPr lang="sl-SI" sz="2000" dirty="0" smtClean="0"/>
              <a:t>rašek za posodo</a:t>
            </a:r>
          </a:p>
          <a:p>
            <a:pPr marL="285750" indent="-285750">
              <a:buFontTx/>
              <a:buChar char="-"/>
            </a:pPr>
            <a:r>
              <a:rPr lang="sl-SI" sz="2000" dirty="0"/>
              <a:t>s</a:t>
            </a:r>
            <a:r>
              <a:rPr lang="sl-SI" sz="2000" dirty="0" smtClean="0"/>
              <a:t>lamico ali steblo regrata</a:t>
            </a:r>
            <a:endParaRPr lang="sl-SI" sz="2000" dirty="0"/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52" y="2414105"/>
            <a:ext cx="2997000" cy="399600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3856383" y="2414105"/>
            <a:ext cx="266368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Na list ošili zeleno barvico. Lahko vzameš več različnih. Svetujem ti, da ustvariš kar veliko šiljenja. Več kot ga bo, močnejša bo barva.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781375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15" y="147982"/>
            <a:ext cx="4762500" cy="6350000"/>
          </a:xfrm>
          <a:prstGeom prst="rect">
            <a:avLst/>
          </a:prstGeom>
        </p:spPr>
      </p:pic>
      <p:sp>
        <p:nvSpPr>
          <p:cNvPr id="5" name="PoljeZBesedilom 4"/>
          <p:cNvSpPr txBox="1"/>
          <p:nvPr/>
        </p:nvSpPr>
        <p:spPr>
          <a:xfrm>
            <a:off x="5777948" y="543339"/>
            <a:ext cx="46912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dirty="0" smtClean="0"/>
              <a:t>Šiljenje streseš v kozarček in dodaš malo vode – mogoče tri ali štiri plastične pokrovčke. Dobro premešaš, da se barva raztopi.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1383071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63" y="0"/>
            <a:ext cx="4762500" cy="6350000"/>
          </a:xfrm>
          <a:prstGeom prst="rect">
            <a:avLst/>
          </a:prstGeom>
        </p:spPr>
      </p:pic>
      <p:sp>
        <p:nvSpPr>
          <p:cNvPr id="5" name="PoljeZBesedilom 4"/>
          <p:cNvSpPr txBox="1"/>
          <p:nvPr/>
        </p:nvSpPr>
        <p:spPr>
          <a:xfrm>
            <a:off x="5910470" y="887896"/>
            <a:ext cx="53406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dirty="0" smtClean="0"/>
              <a:t>V pripravljeno barvo dodaš tri ali štiri kapljice praška za posodo.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2426260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jeZBesedilom 3"/>
          <p:cNvSpPr txBox="1"/>
          <p:nvPr/>
        </p:nvSpPr>
        <p:spPr>
          <a:xfrm>
            <a:off x="344557" y="357809"/>
            <a:ext cx="90644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 smtClean="0"/>
              <a:t>Zabava se lahko začne. S slamico (če je nimaš, lahko uporabiš stebelca regrata) pihaš v pripravljeno zmes in ustvarjaš mehurčke.</a:t>
            </a:r>
            <a:endParaRPr lang="sl-SI" sz="2000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557" y="1065695"/>
            <a:ext cx="3132000" cy="4176000"/>
          </a:xfrm>
          <a:prstGeom prst="rect">
            <a:avLst/>
          </a:prstGeom>
        </p:spPr>
      </p:pic>
      <p:sp>
        <p:nvSpPr>
          <p:cNvPr id="6" name="PoljeZBesedilom 5"/>
          <p:cNvSpPr txBox="1"/>
          <p:nvPr/>
        </p:nvSpPr>
        <p:spPr>
          <a:xfrm>
            <a:off x="4969565" y="1470991"/>
            <a:ext cx="56984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 smtClean="0"/>
              <a:t>Mehurčke prenašaš na pripravljen bel list</a:t>
            </a:r>
            <a:r>
              <a:rPr lang="sl-SI" dirty="0" smtClean="0"/>
              <a:t>.</a:t>
            </a:r>
            <a:endParaRPr lang="sl-SI" dirty="0"/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1757" y="2027583"/>
            <a:ext cx="5472000" cy="41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490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28" y="824116"/>
            <a:ext cx="3537000" cy="471600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4214191" y="410817"/>
            <a:ext cx="43202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dirty="0" smtClean="0"/>
              <a:t>Mehurčkov ne smeš pokati. Počakaj, da počijo sami. Le tako bodo nastali lepi vzorci.</a:t>
            </a:r>
            <a:endParaRPr lang="sl-SI" sz="2400" dirty="0"/>
          </a:p>
        </p:txBody>
      </p:sp>
      <p:sp>
        <p:nvSpPr>
          <p:cNvPr id="4" name="PoljeZBesedilom 3"/>
          <p:cNvSpPr txBox="1"/>
          <p:nvPr/>
        </p:nvSpPr>
        <p:spPr>
          <a:xfrm>
            <a:off x="4505739" y="1974574"/>
            <a:ext cx="59502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Ko se ti zdi, da imaš zelenih mehurčkov dovolj, na enak način naredi barvo še iz rdečih ali rumenih barvic. Jaz sem uporabila rdeče.</a:t>
            </a:r>
            <a:endParaRPr lang="sl-SI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111899" y="2188817"/>
            <a:ext cx="3321000" cy="44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891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0" y="517663"/>
            <a:ext cx="6350000" cy="4762500"/>
          </a:xfrm>
          <a:prstGeom prst="rect">
            <a:avLst/>
          </a:prstGeom>
        </p:spPr>
      </p:pic>
      <p:sp>
        <p:nvSpPr>
          <p:cNvPr id="5" name="PoljeZBesedilom 4"/>
          <p:cNvSpPr txBox="1"/>
          <p:nvPr/>
        </p:nvSpPr>
        <p:spPr>
          <a:xfrm>
            <a:off x="7116417" y="636104"/>
            <a:ext cx="42539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dirty="0" smtClean="0"/>
              <a:t>Odvečno vodo popivnaj s papirnato brisačko in počakaj, da se podlaga posuši. To traja kar nekaj časa, zato moraš biti potrpežljiv.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737263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8098" y="1354122"/>
            <a:ext cx="4896000" cy="3672000"/>
          </a:xfrm>
          <a:prstGeom prst="rect">
            <a:avLst/>
          </a:prstGeom>
        </p:spPr>
      </p:pic>
      <p:sp>
        <p:nvSpPr>
          <p:cNvPr id="5" name="PoljeZBesedilom 4"/>
          <p:cNvSpPr txBox="1"/>
          <p:nvPr/>
        </p:nvSpPr>
        <p:spPr>
          <a:xfrm>
            <a:off x="5565913" y="954157"/>
            <a:ext cx="58309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dirty="0" smtClean="0"/>
              <a:t>Iz belega papirja s pomočjo kozarca ali šestila izreži kroge. Sam se odloči koliko krogov boš imel. Krogi prestavljajo </a:t>
            </a:r>
            <a:r>
              <a:rPr lang="sl-SI" sz="2400" dirty="0"/>
              <a:t>r</a:t>
            </a:r>
            <a:r>
              <a:rPr lang="sl-SI" sz="2400" dirty="0" smtClean="0"/>
              <a:t>egratovo lučko.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27210595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331" y="504411"/>
            <a:ext cx="6350000" cy="4762500"/>
          </a:xfrm>
          <a:prstGeom prst="rect">
            <a:avLst/>
          </a:prstGeom>
        </p:spPr>
      </p:pic>
      <p:sp>
        <p:nvSpPr>
          <p:cNvPr id="5" name="PoljeZBesedilom 4"/>
          <p:cNvSpPr txBox="1"/>
          <p:nvPr/>
        </p:nvSpPr>
        <p:spPr>
          <a:xfrm>
            <a:off x="7262191" y="1126435"/>
            <a:ext cx="33660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dirty="0" smtClean="0"/>
              <a:t>Kroge nalepi na pripravljeno podlago.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22583998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277</Words>
  <Application>Microsoft Office PowerPoint</Application>
  <PresentationFormat>Širokozaslonsko</PresentationFormat>
  <Paragraphs>20</Paragraphs>
  <Slides>11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Officeova tema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petadmin</dc:creator>
  <cp:lastModifiedBy>Peter Tončič</cp:lastModifiedBy>
  <cp:revision>5</cp:revision>
  <dcterms:created xsi:type="dcterms:W3CDTF">2020-05-05T16:52:39Z</dcterms:created>
  <dcterms:modified xsi:type="dcterms:W3CDTF">2020-05-14T06:35:46Z</dcterms:modified>
</cp:coreProperties>
</file>