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/>
              <a:t>Kliknite, če želite urediti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59455-F985-49FC-A840-6623572D06DC}" type="datetimeFigureOut">
              <a:rPr lang="sl-SI" smtClean="0"/>
              <a:t>2. 08. 2020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4076-0C34-402B-A757-612F874418F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41670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59455-F985-49FC-A840-6623572D06DC}" type="datetimeFigureOut">
              <a:rPr lang="sl-SI" smtClean="0"/>
              <a:t>2. 08. 2020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4076-0C34-402B-A757-612F874418F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56407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n na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59455-F985-49FC-A840-6623572D06DC}" type="datetimeFigureOut">
              <a:rPr lang="sl-SI" smtClean="0"/>
              <a:t>2. 08. 2020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4076-0C34-402B-A757-612F874418F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748338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59455-F985-49FC-A840-6623572D06DC}" type="datetimeFigureOut">
              <a:rPr lang="sl-SI" smtClean="0"/>
              <a:t>2. 08. 2020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4076-0C34-402B-A757-612F874418FE}" type="slidenum">
              <a:rPr lang="sl-SI" smtClean="0"/>
              <a:t>‹#›</a:t>
            </a:fld>
            <a:endParaRPr lang="sl-SI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504740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59455-F985-49FC-A840-6623572D06DC}" type="datetimeFigureOut">
              <a:rPr lang="sl-SI" smtClean="0"/>
              <a:t>2. 08. 2020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4076-0C34-402B-A757-612F874418F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575142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ol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59455-F985-49FC-A840-6623572D06DC}" type="datetimeFigureOut">
              <a:rPr lang="sl-SI" smtClean="0"/>
              <a:t>2. 08. 2020</a:t>
            </a:fld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4076-0C34-402B-A757-612F874418F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453654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lpec s tremi sli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59455-F985-49FC-A840-6623572D06DC}" type="datetimeFigureOut">
              <a:rPr lang="sl-SI" smtClean="0"/>
              <a:t>2. 08. 2020</a:t>
            </a:fld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4076-0C34-402B-A757-612F874418F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966990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59455-F985-49FC-A840-6623572D06DC}" type="datetimeFigureOut">
              <a:rPr lang="sl-SI" smtClean="0"/>
              <a:t>2. 08. 2020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4076-0C34-402B-A757-612F874418F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447924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59455-F985-49FC-A840-6623572D06DC}" type="datetimeFigureOut">
              <a:rPr lang="sl-SI" smtClean="0"/>
              <a:t>2. 08. 2020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4076-0C34-402B-A757-612F874418F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7342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59455-F985-49FC-A840-6623572D06DC}" type="datetimeFigureOut">
              <a:rPr lang="sl-SI" smtClean="0"/>
              <a:t>2. 08. 2020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4076-0C34-402B-A757-612F874418F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27973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59455-F985-49FC-A840-6623572D06DC}" type="datetimeFigureOut">
              <a:rPr lang="sl-SI" smtClean="0"/>
              <a:t>2. 08. 2020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4076-0C34-402B-A757-612F874418F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32750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59455-F985-49FC-A840-6623572D06DC}" type="datetimeFigureOut">
              <a:rPr lang="sl-SI" smtClean="0"/>
              <a:t>2. 08. 2020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4076-0C34-402B-A757-612F874418F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19863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59455-F985-49FC-A840-6623572D06DC}" type="datetimeFigureOut">
              <a:rPr lang="sl-SI" smtClean="0"/>
              <a:t>2. 08. 2020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4076-0C34-402B-A757-612F874418F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49004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59455-F985-49FC-A840-6623572D06DC}" type="datetimeFigureOut">
              <a:rPr lang="sl-SI" smtClean="0"/>
              <a:t>2. 08. 2020</a:t>
            </a:fld>
            <a:endParaRPr lang="sl-SI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4076-0C34-402B-A757-612F874418F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16337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59455-F985-49FC-A840-6623572D06DC}" type="datetimeFigureOut">
              <a:rPr lang="sl-SI" smtClean="0"/>
              <a:t>2. 08. 2020</a:t>
            </a:fld>
            <a:endParaRPr lang="sl-SI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4076-0C34-402B-A757-612F874418F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23170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59455-F985-49FC-A840-6623572D06DC}" type="datetimeFigureOut">
              <a:rPr lang="sl-SI" smtClean="0"/>
              <a:t>2. 08. 2020</a:t>
            </a:fld>
            <a:endParaRPr lang="sl-SI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4076-0C34-402B-A757-612F874418F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93300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59455-F985-49FC-A840-6623572D06DC}" type="datetimeFigureOut">
              <a:rPr lang="sl-SI" smtClean="0"/>
              <a:t>2. 08. 2020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4076-0C34-402B-A757-612F874418F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75411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8859455-F985-49FC-A840-6623572D06DC}" type="datetimeFigureOut">
              <a:rPr lang="sl-SI" smtClean="0"/>
              <a:t>2. 08. 2020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84076-0C34-402B-A757-612F874418F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144578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CDE963-9B75-4B25-8E32-194415EE2C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66342" y="794657"/>
            <a:ext cx="8825658" cy="3329581"/>
          </a:xfrm>
        </p:spPr>
        <p:txBody>
          <a:bodyPr>
            <a:normAutofit/>
          </a:bodyPr>
          <a:lstStyle/>
          <a:p>
            <a:r>
              <a:rPr lang="sl-SI" sz="8000" dirty="0">
                <a:solidFill>
                  <a:srgbClr val="7030A0"/>
                </a:solidFill>
              </a:rPr>
              <a:t>RECEPTI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E6EAF373-07BF-4EE3-94B2-7D3003ED85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06913" y="4124238"/>
            <a:ext cx="8825658" cy="861420"/>
          </a:xfrm>
        </p:spPr>
        <p:txBody>
          <a:bodyPr>
            <a:normAutofit/>
          </a:bodyPr>
          <a:lstStyle/>
          <a:p>
            <a:r>
              <a:rPr lang="sl-SI" sz="4400" dirty="0">
                <a:solidFill>
                  <a:srgbClr val="7030A0"/>
                </a:solidFill>
              </a:rPr>
              <a:t>za peko</a:t>
            </a:r>
            <a:endParaRPr lang="sl-SI" sz="4400" dirty="0"/>
          </a:p>
        </p:txBody>
      </p:sp>
    </p:spTree>
    <p:extLst>
      <p:ext uri="{BB962C8B-B14F-4D97-AF65-F5344CB8AC3E}">
        <p14:creationId xmlns:p14="http://schemas.microsoft.com/office/powerpoint/2010/main" val="491502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BE8CB71-1CDB-4B82-9376-BA5FAFE12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FBE72E7-961D-4F35-B81A-FBBB7A10C9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C86500EA-17E1-4652-A187-63B62EF7FB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899" r="4165" b="37288"/>
          <a:stretch/>
        </p:blipFill>
        <p:spPr>
          <a:xfrm>
            <a:off x="0" y="-23753"/>
            <a:ext cx="6347835" cy="6176963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BF1E1658-3CF3-4D80-B3F2-428CA1B097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3603"/>
          <a:stretch/>
        </p:blipFill>
        <p:spPr>
          <a:xfrm>
            <a:off x="6347835" y="0"/>
            <a:ext cx="5963316" cy="355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718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1CE74AD-4C2D-41D0-BB94-F428B439E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8050CB7-DBB2-4534-B66C-011511A6C9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67748" y="1920627"/>
            <a:ext cx="3900055" cy="4351338"/>
          </a:xfrm>
        </p:spPr>
        <p:txBody>
          <a:bodyPr>
            <a:normAutofit/>
          </a:bodyPr>
          <a:lstStyle/>
          <a:p>
            <a:r>
              <a:rPr lang="sl-SI" sz="2400" dirty="0"/>
              <a:t>Besedilo je sicer v ang., ampak upam, da boste znali prebrati.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D3E3CD5F-D387-43A5-B977-AD24DACB58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101" y="258247"/>
            <a:ext cx="6006354" cy="6142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7382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3B8F1DF-07C8-4A17-B5E8-036661794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471AB01B-453C-4547-8FD8-387A0332A5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EBD3B9D2-CC91-4F94-BFB8-4D69E95AB3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4409" y="0"/>
            <a:ext cx="68831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0953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3546F62-665D-4657-BAD6-5314D8441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6792" y="326194"/>
            <a:ext cx="1990211" cy="1400530"/>
          </a:xfrm>
        </p:spPr>
        <p:txBody>
          <a:bodyPr/>
          <a:lstStyle/>
          <a:p>
            <a:r>
              <a:rPr lang="sl-SI" dirty="0"/>
              <a:t>KROFI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5DF80ADD-C6C0-4379-99D4-4638989A07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56792" y="1726724"/>
            <a:ext cx="3243057" cy="4195481"/>
          </a:xfrm>
        </p:spPr>
        <p:txBody>
          <a:bodyPr/>
          <a:lstStyle/>
          <a:p>
            <a:pPr marL="0" indent="0">
              <a:buNone/>
            </a:pPr>
            <a:r>
              <a:rPr lang="sl-SI" dirty="0"/>
              <a:t>Kopirano:</a:t>
            </a: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 nas v pustnem času jemo krofe malo drugače narejene. Pečene v pečici. Sigurno so lepi, dobri tudi, pa še mastni niso:) Ker so zgoraj premazani z jajcem, so pečeni videti kot pravi ocvrti krofi, saj je stranski pas svetlejši.</a:t>
            </a:r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A2AD8741-B02A-4E69-BBC5-5018A02C4D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6253942" cy="5265032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9871C307-D8CB-4540-9469-0C9E43699D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067164"/>
            <a:ext cx="6253942" cy="1903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152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2FF7575-3688-43E4-8752-E51949816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9401" y="476468"/>
            <a:ext cx="3557754" cy="1400530"/>
          </a:xfrm>
        </p:spPr>
        <p:txBody>
          <a:bodyPr/>
          <a:lstStyle/>
          <a:p>
            <a:r>
              <a:rPr lang="sl-SI" dirty="0"/>
              <a:t>Palačinke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0A9B777-3B21-4920-8B61-154FE66F41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9401" y="1580115"/>
            <a:ext cx="2910548" cy="4195481"/>
          </a:xfrm>
        </p:spPr>
        <p:txBody>
          <a:bodyPr/>
          <a:lstStyle/>
          <a:p>
            <a:r>
              <a:rPr lang="sl-SI" dirty="0"/>
              <a:t>Palačinke imamo zagotovo skoraj vsi radi. Naredimo jih za rojstni dan, praznovanja, ali pa kar tako.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CDDE38AA-CCBD-4B58-9545-8AEC3CF7E8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7944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4424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77FFBA2-FE07-4F22-B0E7-C6BBDDC07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BC05DD89-8294-49FE-980A-C91570142D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082957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aelektreno">
  <a:themeElements>
    <a:clrScheme name="Naelektreno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Naelektreno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aelektreno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12</TotalTime>
  <Words>89</Words>
  <Application>Microsoft Office PowerPoint</Application>
  <PresentationFormat>Širokozaslonsko</PresentationFormat>
  <Paragraphs>8</Paragraphs>
  <Slides>7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7</vt:i4>
      </vt:variant>
    </vt:vector>
  </HeadingPairs>
  <TitlesOfParts>
    <vt:vector size="12" baseType="lpstr">
      <vt:lpstr>Arial</vt:lpstr>
      <vt:lpstr>Calibri</vt:lpstr>
      <vt:lpstr>Century Gothic</vt:lpstr>
      <vt:lpstr>Wingdings 3</vt:lpstr>
      <vt:lpstr>Naelektreno</vt:lpstr>
      <vt:lpstr>RECEPTI</vt:lpstr>
      <vt:lpstr>PowerPointova predstavitev</vt:lpstr>
      <vt:lpstr>PowerPointova predstavitev</vt:lpstr>
      <vt:lpstr>PowerPointova predstavitev</vt:lpstr>
      <vt:lpstr>KROFI</vt:lpstr>
      <vt:lpstr>Palačinke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RECEPTI</dc:title>
  <dc:creator>Gaja Šubic Jurjavčič</dc:creator>
  <cp:lastModifiedBy>Gaja Šubic Jurjavčič</cp:lastModifiedBy>
  <cp:revision>3</cp:revision>
  <dcterms:created xsi:type="dcterms:W3CDTF">2020-08-02T16:53:14Z</dcterms:created>
  <dcterms:modified xsi:type="dcterms:W3CDTF">2020-08-02T17:27:42Z</dcterms:modified>
</cp:coreProperties>
</file>