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167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40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83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47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51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536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69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79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4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9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75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98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00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3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17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30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4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859455-F985-49FC-A840-6623572D06DC}" type="datetimeFigureOut">
              <a:rPr lang="sl-SI" smtClean="0"/>
              <a:t>2. 08. 2020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4076-0C34-402B-A757-612F87441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457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DE963-9B75-4B25-8E32-194415EE2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342" y="794657"/>
            <a:ext cx="8825658" cy="3329581"/>
          </a:xfrm>
        </p:spPr>
        <p:txBody>
          <a:bodyPr>
            <a:normAutofit/>
          </a:bodyPr>
          <a:lstStyle/>
          <a:p>
            <a:r>
              <a:rPr lang="sl-SI" sz="8000" dirty="0">
                <a:solidFill>
                  <a:srgbClr val="7030A0"/>
                </a:solidFill>
              </a:rPr>
              <a:t>RECEPTI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EAF373-07BF-4EE3-94B2-7D3003ED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913" y="4124238"/>
            <a:ext cx="8825658" cy="861420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7030A0"/>
                </a:solidFill>
              </a:rPr>
              <a:t>za peko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49150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8CB71-1CDB-4B82-9376-BA5FAFE1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BE72E7-961D-4F35-B81A-FBBB7A10C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6500EA-17E1-4652-A187-63B62EF7F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899" r="4165" b="37288"/>
          <a:stretch/>
        </p:blipFill>
        <p:spPr>
          <a:xfrm>
            <a:off x="0" y="-23753"/>
            <a:ext cx="6347835" cy="6176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F1E1658-3CF3-4D80-B3F2-428CA1B09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03"/>
          <a:stretch/>
        </p:blipFill>
        <p:spPr>
          <a:xfrm>
            <a:off x="6347835" y="0"/>
            <a:ext cx="5963316" cy="35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E74AD-4C2D-41D0-BB94-F428B439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050CB7-DBB2-4534-B66C-011511A6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748" y="1920627"/>
            <a:ext cx="3900055" cy="4351338"/>
          </a:xfrm>
        </p:spPr>
        <p:txBody>
          <a:bodyPr>
            <a:normAutofit/>
          </a:bodyPr>
          <a:lstStyle/>
          <a:p>
            <a:r>
              <a:rPr lang="sl-SI" sz="2400" dirty="0"/>
              <a:t>Besedilo je sicer v ang., ampak upam, da boste znali prebrati.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E3CD5F-D387-43A5-B977-AD24DACB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01" y="258247"/>
            <a:ext cx="6006354" cy="61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3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8F1DF-07C8-4A17-B5E8-03666179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1AB01B-453C-4547-8FD8-387A0332A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D3B9D2-CC91-4F94-BFB8-4D69E95A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09" y="0"/>
            <a:ext cx="6883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46F62-665D-4657-BAD6-5314D844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792" y="326194"/>
            <a:ext cx="1990211" cy="1400530"/>
          </a:xfrm>
        </p:spPr>
        <p:txBody>
          <a:bodyPr/>
          <a:lstStyle/>
          <a:p>
            <a:r>
              <a:rPr lang="sl-SI" dirty="0"/>
              <a:t>KROFI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F80ADD-C6C0-4379-99D4-4638989A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92" y="1726724"/>
            <a:ext cx="3243057" cy="419548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Kopirano: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nas v pustnem času jemo krofe malo drugače narejene. Pečene v pečici. Sigurno so lepi, dobri tudi, pa še mastni niso:) Ker so zgoraj premazani z jajcem, so pečeni videti kot pravi ocvrti krofi, saj je stranski pas svetlejši.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AD8741-B02A-4E69-BBC5-5018A02C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253942" cy="52650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71C307-D8CB-4540-9469-0C9E4369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7164"/>
            <a:ext cx="6253942" cy="19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F7575-3688-43E4-8752-E5194981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401" y="476468"/>
            <a:ext cx="3557754" cy="1400530"/>
          </a:xfrm>
        </p:spPr>
        <p:txBody>
          <a:bodyPr/>
          <a:lstStyle/>
          <a:p>
            <a:r>
              <a:rPr lang="sl-SI" dirty="0"/>
              <a:t>Palačinke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A9B777-3B21-4920-8B61-154FE66F4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401" y="1580115"/>
            <a:ext cx="2910548" cy="4195481"/>
          </a:xfrm>
        </p:spPr>
        <p:txBody>
          <a:bodyPr/>
          <a:lstStyle/>
          <a:p>
            <a:r>
              <a:rPr lang="sl-SI" dirty="0"/>
              <a:t>Palačinke imamo zagotovo skoraj vsi radi. Naredimo jih za rojstni dan, praznovanja, ali pa kar tako.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DE38AA-CCBD-4B58-9545-8AEC3CF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FFBA2-FE07-4F22-B0E7-C6BBDDC0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05DD89-8294-49FE-980A-C91570142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295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89</Words>
  <Application>Microsoft Office PowerPoint</Application>
  <PresentationFormat>Širokozaslonsko</PresentationFormat>
  <Paragraphs>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Naelektreno</vt:lpstr>
      <vt:lpstr>RECEPTI</vt:lpstr>
      <vt:lpstr>PowerPointova predstavitev</vt:lpstr>
      <vt:lpstr>PowerPointova predstavitev</vt:lpstr>
      <vt:lpstr>PowerPointova predstavitev</vt:lpstr>
      <vt:lpstr>KROFI</vt:lpstr>
      <vt:lpstr>Palačinke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</dc:title>
  <dc:creator>Gaja Šubic Jurjavčič</dc:creator>
  <cp:lastModifiedBy>Gaja Šubic Jurjavčič</cp:lastModifiedBy>
  <cp:revision>3</cp:revision>
  <dcterms:created xsi:type="dcterms:W3CDTF">2020-08-02T16:53:14Z</dcterms:created>
  <dcterms:modified xsi:type="dcterms:W3CDTF">2020-08-02T17:27:42Z</dcterms:modified>
</cp:coreProperties>
</file>