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9"/>
  </p:notesMasterIdLst>
  <p:sldIdLst>
    <p:sldId id="256" r:id="rId2"/>
    <p:sldId id="257" r:id="rId3"/>
    <p:sldId id="277" r:id="rId4"/>
    <p:sldId id="268" r:id="rId5"/>
    <p:sldId id="269" r:id="rId6"/>
    <p:sldId id="259" r:id="rId7"/>
    <p:sldId id="261" r:id="rId8"/>
    <p:sldId id="262" r:id="rId9"/>
    <p:sldId id="322" r:id="rId10"/>
    <p:sldId id="306" r:id="rId11"/>
    <p:sldId id="307" r:id="rId12"/>
    <p:sldId id="263" r:id="rId13"/>
    <p:sldId id="308" r:id="rId14"/>
    <p:sldId id="310" r:id="rId15"/>
    <p:sldId id="321" r:id="rId16"/>
    <p:sldId id="278" r:id="rId17"/>
    <p:sldId id="311" r:id="rId18"/>
    <p:sldId id="312" r:id="rId19"/>
    <p:sldId id="313" r:id="rId20"/>
    <p:sldId id="323" r:id="rId21"/>
    <p:sldId id="309" r:id="rId22"/>
    <p:sldId id="316" r:id="rId23"/>
    <p:sldId id="318" r:id="rId24"/>
    <p:sldId id="319" r:id="rId25"/>
    <p:sldId id="317" r:id="rId26"/>
    <p:sldId id="320" r:id="rId27"/>
    <p:sldId id="264" r:id="rId28"/>
  </p:sldIdLst>
  <p:sldSz cx="9144000" cy="5143500" type="screen16x9"/>
  <p:notesSz cx="6858000" cy="9144000"/>
  <p:embeddedFontLst>
    <p:embeddedFont>
      <p:font typeface="Bahiana" panose="020B0604020202020204" charset="-18"/>
      <p:regular r:id="rId30"/>
    </p:embeddedFont>
    <p:embeddedFont>
      <p:font typeface="Dosis ExtraLight" panose="020B0604020202020204" charset="-18"/>
      <p:regular r:id="rId31"/>
      <p:bold r:id="rId32"/>
    </p:embeddedFont>
    <p:embeddedFont>
      <p:font typeface="Roboto Condensed" panose="020B0604020202020204" charset="0"/>
      <p:regular r:id="rId33"/>
    </p:embeddedFont>
    <p:embeddedFont>
      <p:font typeface="Rokkitt Regular" panose="020B0604020202020204" charset="-18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DBD10D-0BD5-4758-80F1-8AA640CFB15C}">
  <a:tblStyle styleId="{E5DBD10D-0BD5-4758-80F1-8AA640CFB1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42" autoAdjust="0"/>
  </p:normalViewPr>
  <p:slideViewPr>
    <p:cSldViewPr snapToGrid="0">
      <p:cViewPr varScale="1">
        <p:scale>
          <a:sx n="83" d="100"/>
          <a:sy n="83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643d697d24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643d697d24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643d697d24_0_2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643d697d24_0_2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643d697d24_0_2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643d697d24_0_2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342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43d697d24_0_3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43d697d24_0_3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643d697d24_0_2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643d697d24_0_2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499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643d697d24_0_2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643d697d24_0_2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43d697d24_0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43d697d24_0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g643d697d24_0_3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1" name="Google Shape;2641;g643d697d24_0_3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g643d697d24_0_3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5" name="Google Shape;1805;g643d697d24_0_3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g643d697d24_0_3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6" name="Google Shape;1906;g643d697d24_0_3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643d697d24_0_1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643d697d24_0_1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643d697d24_0_1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643d697d24_0_1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643d697d24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643d697d24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643d697d24_0_2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643d697d24_0_2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32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10" name="Google Shape;10;p2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625300" y="2021300"/>
            <a:ext cx="38934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757450" y="2470194"/>
            <a:ext cx="36291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7"/>
          <p:cNvSpPr/>
          <p:nvPr/>
        </p:nvSpPr>
        <p:spPr>
          <a:xfrm>
            <a:off x="0" y="421020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7"/>
          <p:cNvSpPr txBox="1">
            <a:spLocks noGrp="1"/>
          </p:cNvSpPr>
          <p:nvPr>
            <p:ph type="title"/>
          </p:nvPr>
        </p:nvSpPr>
        <p:spPr>
          <a:xfrm>
            <a:off x="734375" y="1664025"/>
            <a:ext cx="2308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17"/>
          <p:cNvSpPr txBox="1">
            <a:spLocks noGrp="1"/>
          </p:cNvSpPr>
          <p:nvPr>
            <p:ph type="subTitle" idx="1"/>
          </p:nvPr>
        </p:nvSpPr>
        <p:spPr>
          <a:xfrm>
            <a:off x="710225" y="2326475"/>
            <a:ext cx="23571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7"/>
          <p:cNvSpPr txBox="1">
            <a:spLocks noGrp="1"/>
          </p:cNvSpPr>
          <p:nvPr>
            <p:ph type="title" idx="2"/>
          </p:nvPr>
        </p:nvSpPr>
        <p:spPr>
          <a:xfrm>
            <a:off x="6079078" y="1664025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17"/>
          <p:cNvSpPr txBox="1">
            <a:spLocks noGrp="1"/>
          </p:cNvSpPr>
          <p:nvPr>
            <p:ph type="subTitle" idx="3"/>
          </p:nvPr>
        </p:nvSpPr>
        <p:spPr>
          <a:xfrm>
            <a:off x="6103250" y="2326475"/>
            <a:ext cx="23088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7"/>
          <p:cNvSpPr txBox="1">
            <a:spLocks noGrp="1"/>
          </p:cNvSpPr>
          <p:nvPr>
            <p:ph type="title" idx="4"/>
          </p:nvPr>
        </p:nvSpPr>
        <p:spPr>
          <a:xfrm>
            <a:off x="3393819" y="3275600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17"/>
          <p:cNvSpPr txBox="1">
            <a:spLocks noGrp="1"/>
          </p:cNvSpPr>
          <p:nvPr>
            <p:ph type="subTitle" idx="5"/>
          </p:nvPr>
        </p:nvSpPr>
        <p:spPr>
          <a:xfrm>
            <a:off x="3393825" y="3938050"/>
            <a:ext cx="23571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7"/>
          <p:cNvSpPr txBox="1">
            <a:spLocks noGrp="1"/>
          </p:cNvSpPr>
          <p:nvPr>
            <p:ph type="title" idx="6"/>
          </p:nvPr>
        </p:nvSpPr>
        <p:spPr>
          <a:xfrm>
            <a:off x="3393819" y="1664025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7"/>
          </p:nvPr>
        </p:nvSpPr>
        <p:spPr>
          <a:xfrm>
            <a:off x="3393825" y="2326475"/>
            <a:ext cx="23571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 idx="8"/>
          </p:nvPr>
        </p:nvSpPr>
        <p:spPr>
          <a:xfrm>
            <a:off x="734375" y="3275600"/>
            <a:ext cx="2308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1" name="Google Shape;491;p17"/>
          <p:cNvSpPr txBox="1">
            <a:spLocks noGrp="1"/>
          </p:cNvSpPr>
          <p:nvPr>
            <p:ph type="subTitle" idx="9"/>
          </p:nvPr>
        </p:nvSpPr>
        <p:spPr>
          <a:xfrm>
            <a:off x="710225" y="3938050"/>
            <a:ext cx="23571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7"/>
          <p:cNvSpPr txBox="1">
            <a:spLocks noGrp="1"/>
          </p:cNvSpPr>
          <p:nvPr>
            <p:ph type="title" idx="13"/>
          </p:nvPr>
        </p:nvSpPr>
        <p:spPr>
          <a:xfrm>
            <a:off x="6079078" y="3275600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3" name="Google Shape;493;p17"/>
          <p:cNvSpPr txBox="1">
            <a:spLocks noGrp="1"/>
          </p:cNvSpPr>
          <p:nvPr>
            <p:ph type="subTitle" idx="14"/>
          </p:nvPr>
        </p:nvSpPr>
        <p:spPr>
          <a:xfrm>
            <a:off x="6103250" y="3938050"/>
            <a:ext cx="23088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494" name="Google Shape;494;p17"/>
          <p:cNvGrpSpPr/>
          <p:nvPr/>
        </p:nvGrpSpPr>
        <p:grpSpPr>
          <a:xfrm>
            <a:off x="282950" y="87325"/>
            <a:ext cx="8731325" cy="4857400"/>
            <a:chOff x="282850" y="93575"/>
            <a:chExt cx="8731325" cy="4857400"/>
          </a:xfrm>
        </p:grpSpPr>
        <p:grpSp>
          <p:nvGrpSpPr>
            <p:cNvPr id="495" name="Google Shape;495;p1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8" name="Google Shape;518;p1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17"/>
          <p:cNvSpPr txBox="1">
            <a:spLocks noGrp="1"/>
          </p:cNvSpPr>
          <p:nvPr>
            <p:ph type="title" idx="15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">
  <p:cSld name="TITLE_1_1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23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684" name="Google Shape;684;p23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5" name="Google Shape;685;p23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686" name="Google Shape;686;p2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3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3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3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3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3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3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 1">
  <p:cSld name="TITLE_1_1_2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4"/>
          <p:cNvSpPr/>
          <p:nvPr/>
        </p:nvSpPr>
        <p:spPr>
          <a:xfrm>
            <a:off x="-47575" y="482375"/>
            <a:ext cx="9239157" cy="4661128"/>
          </a:xfrm>
          <a:custGeom>
            <a:avLst/>
            <a:gdLst/>
            <a:ahLst/>
            <a:cxnLst/>
            <a:rect l="l" t="t" r="r" b="b"/>
            <a:pathLst>
              <a:path w="286042" h="144632" extrusionOk="0">
                <a:moveTo>
                  <a:pt x="37439" y="0"/>
                </a:moveTo>
                <a:lnTo>
                  <a:pt x="17749" y="12622"/>
                </a:lnTo>
                <a:lnTo>
                  <a:pt x="22089" y="13453"/>
                </a:lnTo>
                <a:lnTo>
                  <a:pt x="7739" y="22089"/>
                </a:lnTo>
                <a:lnTo>
                  <a:pt x="11526" y="23493"/>
                </a:lnTo>
                <a:cubicBezTo>
                  <a:pt x="10540" y="24390"/>
                  <a:pt x="961" y="28857"/>
                  <a:pt x="0" y="29740"/>
                </a:cubicBezTo>
                <a:lnTo>
                  <a:pt x="995" y="144631"/>
                </a:lnTo>
                <a:lnTo>
                  <a:pt x="285649" y="144631"/>
                </a:lnTo>
                <a:cubicBezTo>
                  <a:pt x="286041" y="139524"/>
                  <a:pt x="285051" y="9083"/>
                  <a:pt x="285051" y="9083"/>
                </a:cubicBezTo>
                <a:lnTo>
                  <a:pt x="272215" y="79341"/>
                </a:lnTo>
                <a:lnTo>
                  <a:pt x="261855" y="67728"/>
                </a:lnTo>
                <a:lnTo>
                  <a:pt x="265044" y="67709"/>
                </a:lnTo>
                <a:lnTo>
                  <a:pt x="247630" y="45727"/>
                </a:lnTo>
                <a:lnTo>
                  <a:pt x="251500" y="45727"/>
                </a:lnTo>
                <a:lnTo>
                  <a:pt x="232833" y="15429"/>
                </a:lnTo>
                <a:lnTo>
                  <a:pt x="228983" y="55422"/>
                </a:lnTo>
                <a:lnTo>
                  <a:pt x="232217" y="53480"/>
                </a:lnTo>
                <a:lnTo>
                  <a:pt x="226682" y="79267"/>
                </a:lnTo>
                <a:lnTo>
                  <a:pt x="229212" y="78487"/>
                </a:lnTo>
                <a:lnTo>
                  <a:pt x="225862" y="87783"/>
                </a:lnTo>
                <a:lnTo>
                  <a:pt x="222517" y="83351"/>
                </a:lnTo>
                <a:lnTo>
                  <a:pt x="224027" y="83351"/>
                </a:lnTo>
                <a:lnTo>
                  <a:pt x="216171" y="68010"/>
                </a:lnTo>
                <a:lnTo>
                  <a:pt x="218701" y="68350"/>
                </a:lnTo>
                <a:lnTo>
                  <a:pt x="218701" y="68350"/>
                </a:lnTo>
                <a:lnTo>
                  <a:pt x="210608" y="50931"/>
                </a:lnTo>
                <a:lnTo>
                  <a:pt x="207706" y="71801"/>
                </a:lnTo>
                <a:lnTo>
                  <a:pt x="209895" y="70389"/>
                </a:lnTo>
                <a:lnTo>
                  <a:pt x="209895" y="70389"/>
                </a:lnTo>
                <a:lnTo>
                  <a:pt x="205545" y="87327"/>
                </a:lnTo>
                <a:lnTo>
                  <a:pt x="207473" y="86744"/>
                </a:lnTo>
                <a:lnTo>
                  <a:pt x="203254" y="103779"/>
                </a:lnTo>
                <a:lnTo>
                  <a:pt x="203186" y="104255"/>
                </a:lnTo>
                <a:lnTo>
                  <a:pt x="202637" y="101696"/>
                </a:lnTo>
                <a:lnTo>
                  <a:pt x="196807" y="82045"/>
                </a:lnTo>
                <a:lnTo>
                  <a:pt x="196807" y="82045"/>
                </a:lnTo>
                <a:cubicBezTo>
                  <a:pt x="196807" y="82045"/>
                  <a:pt x="197889" y="82511"/>
                  <a:pt x="198578" y="82798"/>
                </a:cubicBezTo>
                <a:lnTo>
                  <a:pt x="197204" y="76394"/>
                </a:lnTo>
                <a:cubicBezTo>
                  <a:pt x="195112" y="69141"/>
                  <a:pt x="192068" y="58514"/>
                  <a:pt x="192068" y="58514"/>
                </a:cubicBezTo>
                <a:lnTo>
                  <a:pt x="192068" y="58514"/>
                </a:lnTo>
                <a:lnTo>
                  <a:pt x="193428" y="58796"/>
                </a:lnTo>
                <a:lnTo>
                  <a:pt x="188345" y="35109"/>
                </a:lnTo>
                <a:lnTo>
                  <a:pt x="183693" y="60125"/>
                </a:lnTo>
                <a:lnTo>
                  <a:pt x="185243" y="59635"/>
                </a:lnTo>
                <a:lnTo>
                  <a:pt x="182694" y="65496"/>
                </a:lnTo>
                <a:lnTo>
                  <a:pt x="175149" y="106076"/>
                </a:lnTo>
                <a:lnTo>
                  <a:pt x="162120" y="54994"/>
                </a:lnTo>
                <a:lnTo>
                  <a:pt x="139278" y="109988"/>
                </a:lnTo>
                <a:lnTo>
                  <a:pt x="135947" y="64262"/>
                </a:lnTo>
                <a:lnTo>
                  <a:pt x="139758" y="63276"/>
                </a:lnTo>
                <a:lnTo>
                  <a:pt x="137676" y="53159"/>
                </a:lnTo>
                <a:lnTo>
                  <a:pt x="137676" y="53159"/>
                </a:lnTo>
                <a:lnTo>
                  <a:pt x="139366" y="54159"/>
                </a:lnTo>
                <a:lnTo>
                  <a:pt x="135894" y="38745"/>
                </a:lnTo>
                <a:lnTo>
                  <a:pt x="136982" y="39328"/>
                </a:lnTo>
                <a:lnTo>
                  <a:pt x="132875" y="22030"/>
                </a:lnTo>
                <a:lnTo>
                  <a:pt x="128427" y="39973"/>
                </a:lnTo>
                <a:lnTo>
                  <a:pt x="130350" y="39332"/>
                </a:lnTo>
                <a:lnTo>
                  <a:pt x="130350" y="39332"/>
                </a:lnTo>
                <a:lnTo>
                  <a:pt x="127952" y="46309"/>
                </a:lnTo>
                <a:lnTo>
                  <a:pt x="124752" y="54810"/>
                </a:lnTo>
                <a:lnTo>
                  <a:pt x="124752" y="54810"/>
                </a:lnTo>
                <a:lnTo>
                  <a:pt x="126379" y="54606"/>
                </a:lnTo>
                <a:lnTo>
                  <a:pt x="123117" y="61422"/>
                </a:lnTo>
                <a:lnTo>
                  <a:pt x="110421" y="112697"/>
                </a:lnTo>
                <a:lnTo>
                  <a:pt x="108950" y="55819"/>
                </a:lnTo>
                <a:lnTo>
                  <a:pt x="78259" y="100148"/>
                </a:lnTo>
                <a:lnTo>
                  <a:pt x="88342" y="26682"/>
                </a:lnTo>
                <a:lnTo>
                  <a:pt x="49397" y="95935"/>
                </a:lnTo>
                <a:lnTo>
                  <a:pt x="49397" y="95935"/>
                </a:lnTo>
                <a:lnTo>
                  <a:pt x="55582" y="62675"/>
                </a:lnTo>
                <a:lnTo>
                  <a:pt x="25895" y="81976"/>
                </a:lnTo>
                <a:lnTo>
                  <a:pt x="37114" y="54756"/>
                </a:lnTo>
                <a:lnTo>
                  <a:pt x="41076" y="55922"/>
                </a:lnTo>
                <a:lnTo>
                  <a:pt x="42989" y="45606"/>
                </a:lnTo>
                <a:lnTo>
                  <a:pt x="44504" y="47470"/>
                </a:lnTo>
                <a:lnTo>
                  <a:pt x="45868" y="35803"/>
                </a:lnTo>
                <a:lnTo>
                  <a:pt x="47009" y="37206"/>
                </a:lnTo>
                <a:lnTo>
                  <a:pt x="49664" y="24308"/>
                </a:lnTo>
                <a:lnTo>
                  <a:pt x="49552" y="24390"/>
                </a:lnTo>
                <a:lnTo>
                  <a:pt x="38313" y="32716"/>
                </a:lnTo>
                <a:lnTo>
                  <a:pt x="40702" y="33085"/>
                </a:lnTo>
                <a:lnTo>
                  <a:pt x="29677" y="40318"/>
                </a:lnTo>
                <a:lnTo>
                  <a:pt x="32469" y="40979"/>
                </a:lnTo>
                <a:lnTo>
                  <a:pt x="21268" y="50101"/>
                </a:lnTo>
                <a:lnTo>
                  <a:pt x="22312" y="50407"/>
                </a:lnTo>
                <a:cubicBezTo>
                  <a:pt x="19677" y="52800"/>
                  <a:pt x="17069" y="55111"/>
                  <a:pt x="14608" y="57213"/>
                </a:cubicBezTo>
                <a:lnTo>
                  <a:pt x="17084" y="51008"/>
                </a:lnTo>
                <a:lnTo>
                  <a:pt x="18530" y="51129"/>
                </a:lnTo>
                <a:lnTo>
                  <a:pt x="24672" y="31992"/>
                </a:lnTo>
                <a:lnTo>
                  <a:pt x="26327" y="35178"/>
                </a:lnTo>
                <a:lnTo>
                  <a:pt x="29673" y="19467"/>
                </a:lnTo>
                <a:lnTo>
                  <a:pt x="31546" y="23307"/>
                </a:lnTo>
                <a:lnTo>
                  <a:pt x="37439" y="0"/>
                </a:lnTo>
                <a:close/>
              </a:path>
            </a:pathLst>
          </a:cu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 2">
  <p:cSld name="TITLE_1_1_1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5"/>
          <p:cNvGrpSpPr/>
          <p:nvPr/>
        </p:nvGrpSpPr>
        <p:grpSpPr>
          <a:xfrm>
            <a:off x="282850" y="346600"/>
            <a:ext cx="8731325" cy="3491050"/>
            <a:chOff x="282850" y="346600"/>
            <a:chExt cx="8731325" cy="3491050"/>
          </a:xfrm>
        </p:grpSpPr>
        <p:sp>
          <p:nvSpPr>
            <p:cNvPr id="712" name="Google Shape;712;p25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2314950" y="2723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5306700" y="8495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6386525" y="29981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1205850" y="1487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7696650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6647100" y="17939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3796225" y="10240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2672225" y="16492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3187975" y="3755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3086088" y="2500075"/>
            <a:ext cx="297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2757438" y="3198994"/>
            <a:ext cx="36291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3419388" y="1225525"/>
            <a:ext cx="23052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65;p3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0000" y="106880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"/>
              <a:buAutoNum type="arabicPeriod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sp>
          <p:nvSpPr>
            <p:cNvPr id="75" name="Google Shape;75;p4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1"/>
          </p:nvPr>
        </p:nvSpPr>
        <p:spPr>
          <a:xfrm>
            <a:off x="1128025" y="3065212"/>
            <a:ext cx="2907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2"/>
          </p:nvPr>
        </p:nvSpPr>
        <p:spPr>
          <a:xfrm>
            <a:off x="5101325" y="3065212"/>
            <a:ext cx="2907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3"/>
          </p:nvPr>
        </p:nvSpPr>
        <p:spPr>
          <a:xfrm>
            <a:off x="923850" y="2572188"/>
            <a:ext cx="3316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ubTitle" idx="4"/>
          </p:nvPr>
        </p:nvSpPr>
        <p:spPr>
          <a:xfrm>
            <a:off x="4897025" y="2572188"/>
            <a:ext cx="3316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05" name="Google Shape;105;p5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06" name="Google Shape;106;p5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128;p5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6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38" name="Google Shape;138;p6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39" name="Google Shape;139;p6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" name="Google Shape;161;p6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410575" y="1396000"/>
            <a:ext cx="3013500" cy="11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677200" y="2615400"/>
            <a:ext cx="2746800" cy="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7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69" name="Google Shape;169;p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70" name="Google Shape;170;p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" name="Google Shape;192;p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7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7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97" name="Google Shape;197;p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98" name="Google Shape;198;p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" name="Google Shape;220;p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" name="Google Shape;223;p8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224" name="Google Shape;224;p8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225" name="Google Shape;225;p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5396475" y="21901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" name="Google Shape;247;p8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8"/>
          <p:cNvSpPr txBox="1">
            <a:spLocks noGrp="1"/>
          </p:cNvSpPr>
          <p:nvPr>
            <p:ph type="subTitle" idx="1"/>
          </p:nvPr>
        </p:nvSpPr>
        <p:spPr>
          <a:xfrm>
            <a:off x="723350" y="1656950"/>
            <a:ext cx="3949800" cy="119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endParaRPr/>
          </a:p>
        </p:txBody>
      </p:sp>
      <p:sp>
        <p:nvSpPr>
          <p:cNvPr id="249" name="Google Shape;249;p8"/>
          <p:cNvSpPr txBox="1">
            <a:spLocks noGrp="1"/>
          </p:cNvSpPr>
          <p:nvPr>
            <p:ph type="ctrTitle"/>
          </p:nvPr>
        </p:nvSpPr>
        <p:spPr>
          <a:xfrm>
            <a:off x="723348" y="2952738"/>
            <a:ext cx="2377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subTitle" idx="1"/>
          </p:nvPr>
        </p:nvSpPr>
        <p:spPr>
          <a:xfrm>
            <a:off x="752325" y="3068997"/>
            <a:ext cx="20577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2"/>
          </p:nvPr>
        </p:nvSpPr>
        <p:spPr>
          <a:xfrm>
            <a:off x="752325" y="2546100"/>
            <a:ext cx="20577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ubTitle" idx="3"/>
          </p:nvPr>
        </p:nvSpPr>
        <p:spPr>
          <a:xfrm>
            <a:off x="3543150" y="3068997"/>
            <a:ext cx="20577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5" name="Google Shape;385;p14"/>
          <p:cNvSpPr txBox="1">
            <a:spLocks noGrp="1"/>
          </p:cNvSpPr>
          <p:nvPr>
            <p:ph type="subTitle" idx="4"/>
          </p:nvPr>
        </p:nvSpPr>
        <p:spPr>
          <a:xfrm>
            <a:off x="3543150" y="2546200"/>
            <a:ext cx="20577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386" name="Google Shape;386;p14"/>
          <p:cNvSpPr txBox="1">
            <a:spLocks noGrp="1"/>
          </p:cNvSpPr>
          <p:nvPr>
            <p:ph type="subTitle" idx="5"/>
          </p:nvPr>
        </p:nvSpPr>
        <p:spPr>
          <a:xfrm>
            <a:off x="6333975" y="3068997"/>
            <a:ext cx="20577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6"/>
          </p:nvPr>
        </p:nvSpPr>
        <p:spPr>
          <a:xfrm>
            <a:off x="6333975" y="2546200"/>
            <a:ext cx="20577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14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4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14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4405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8" r:id="rId8"/>
    <p:sldLayoutId id="2147483660" r:id="rId9"/>
    <p:sldLayoutId id="2147483663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xjxRWizYT0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www.youtube.com/playlist?list=PLsP5H_yzMNyi_BWPTdRjJqV7igq_zMLh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28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743" name="Google Shape;743;p28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4" name="Google Shape;744;p28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8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8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8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8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8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8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8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8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7" name="Google Shape;767;p28"/>
          <p:cNvGrpSpPr/>
          <p:nvPr/>
        </p:nvGrpSpPr>
        <p:grpSpPr>
          <a:xfrm>
            <a:off x="-50550" y="511195"/>
            <a:ext cx="9238987" cy="6080366"/>
            <a:chOff x="-22755" y="529505"/>
            <a:chExt cx="9211353" cy="6062179"/>
          </a:xfrm>
        </p:grpSpPr>
        <p:grpSp>
          <p:nvGrpSpPr>
            <p:cNvPr id="768" name="Google Shape;768;p28"/>
            <p:cNvGrpSpPr/>
            <p:nvPr/>
          </p:nvGrpSpPr>
          <p:grpSpPr>
            <a:xfrm>
              <a:off x="-22755" y="2259451"/>
              <a:ext cx="9211353" cy="2955944"/>
              <a:chOff x="-22755" y="2259451"/>
              <a:chExt cx="9211353" cy="2955944"/>
            </a:xfrm>
          </p:grpSpPr>
          <p:grpSp>
            <p:nvGrpSpPr>
              <p:cNvPr id="769" name="Google Shape;769;p28"/>
              <p:cNvGrpSpPr/>
              <p:nvPr/>
            </p:nvGrpSpPr>
            <p:grpSpPr>
              <a:xfrm>
                <a:off x="1810063" y="3283354"/>
                <a:ext cx="1377927" cy="1932041"/>
                <a:chOff x="1877938" y="3283354"/>
                <a:chExt cx="1377927" cy="1932041"/>
              </a:xfrm>
            </p:grpSpPr>
            <p:sp>
              <p:nvSpPr>
                <p:cNvPr id="770" name="Google Shape;770;p28"/>
                <p:cNvSpPr/>
                <p:nvPr/>
              </p:nvSpPr>
              <p:spPr>
                <a:xfrm>
                  <a:off x="1877938" y="3702793"/>
                  <a:ext cx="1377927" cy="146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8" h="17841" extrusionOk="0">
                      <a:moveTo>
                        <a:pt x="14045" y="1"/>
                      </a:moveTo>
                      <a:lnTo>
                        <a:pt x="13783" y="37"/>
                      </a:lnTo>
                      <a:lnTo>
                        <a:pt x="12575" y="210"/>
                      </a:lnTo>
                      <a:lnTo>
                        <a:pt x="10869" y="448"/>
                      </a:lnTo>
                      <a:lnTo>
                        <a:pt x="9660" y="617"/>
                      </a:lnTo>
                      <a:lnTo>
                        <a:pt x="7697" y="895"/>
                      </a:lnTo>
                      <a:lnTo>
                        <a:pt x="6488" y="1067"/>
                      </a:lnTo>
                      <a:lnTo>
                        <a:pt x="4524" y="1342"/>
                      </a:lnTo>
                      <a:lnTo>
                        <a:pt x="3316" y="1514"/>
                      </a:lnTo>
                      <a:lnTo>
                        <a:pt x="1" y="1981"/>
                      </a:lnTo>
                      <a:lnTo>
                        <a:pt x="84" y="3369"/>
                      </a:lnTo>
                      <a:lnTo>
                        <a:pt x="113" y="3879"/>
                      </a:lnTo>
                      <a:lnTo>
                        <a:pt x="163" y="4704"/>
                      </a:lnTo>
                      <a:lnTo>
                        <a:pt x="192" y="5210"/>
                      </a:lnTo>
                      <a:lnTo>
                        <a:pt x="243" y="6035"/>
                      </a:lnTo>
                      <a:lnTo>
                        <a:pt x="272" y="6541"/>
                      </a:lnTo>
                      <a:lnTo>
                        <a:pt x="316" y="7256"/>
                      </a:lnTo>
                      <a:lnTo>
                        <a:pt x="345" y="7763"/>
                      </a:lnTo>
                      <a:lnTo>
                        <a:pt x="395" y="8595"/>
                      </a:lnTo>
                      <a:lnTo>
                        <a:pt x="425" y="9104"/>
                      </a:lnTo>
                      <a:lnTo>
                        <a:pt x="464" y="9753"/>
                      </a:lnTo>
                      <a:lnTo>
                        <a:pt x="498" y="10264"/>
                      </a:lnTo>
                      <a:lnTo>
                        <a:pt x="547" y="11135"/>
                      </a:lnTo>
                      <a:lnTo>
                        <a:pt x="577" y="11644"/>
                      </a:lnTo>
                      <a:lnTo>
                        <a:pt x="626" y="12482"/>
                      </a:lnTo>
                      <a:lnTo>
                        <a:pt x="660" y="12989"/>
                      </a:lnTo>
                      <a:lnTo>
                        <a:pt x="660" y="12992"/>
                      </a:lnTo>
                      <a:lnTo>
                        <a:pt x="713" y="13857"/>
                      </a:lnTo>
                      <a:lnTo>
                        <a:pt x="742" y="14363"/>
                      </a:lnTo>
                      <a:lnTo>
                        <a:pt x="792" y="15221"/>
                      </a:lnTo>
                      <a:lnTo>
                        <a:pt x="825" y="15728"/>
                      </a:lnTo>
                      <a:lnTo>
                        <a:pt x="885" y="16750"/>
                      </a:lnTo>
                      <a:lnTo>
                        <a:pt x="915" y="17257"/>
                      </a:lnTo>
                      <a:lnTo>
                        <a:pt x="951" y="17840"/>
                      </a:lnTo>
                      <a:lnTo>
                        <a:pt x="16727" y="17840"/>
                      </a:lnTo>
                      <a:lnTo>
                        <a:pt x="16700" y="17661"/>
                      </a:lnTo>
                      <a:lnTo>
                        <a:pt x="16628" y="17178"/>
                      </a:lnTo>
                      <a:lnTo>
                        <a:pt x="16512" y="16406"/>
                      </a:lnTo>
                      <a:lnTo>
                        <a:pt x="16439" y="15923"/>
                      </a:lnTo>
                      <a:lnTo>
                        <a:pt x="16333" y="15217"/>
                      </a:lnTo>
                      <a:lnTo>
                        <a:pt x="16260" y="14731"/>
                      </a:lnTo>
                      <a:lnTo>
                        <a:pt x="16127" y="13843"/>
                      </a:lnTo>
                      <a:lnTo>
                        <a:pt x="16055" y="13360"/>
                      </a:lnTo>
                      <a:lnTo>
                        <a:pt x="15936" y="12572"/>
                      </a:lnTo>
                      <a:lnTo>
                        <a:pt x="15863" y="12088"/>
                      </a:lnTo>
                      <a:lnTo>
                        <a:pt x="15760" y="11399"/>
                      </a:lnTo>
                      <a:lnTo>
                        <a:pt x="15687" y="10916"/>
                      </a:lnTo>
                      <a:lnTo>
                        <a:pt x="15548" y="9989"/>
                      </a:lnTo>
                      <a:lnTo>
                        <a:pt x="15476" y="9505"/>
                      </a:lnTo>
                      <a:lnTo>
                        <a:pt x="15389" y="8936"/>
                      </a:lnTo>
                      <a:lnTo>
                        <a:pt x="15317" y="8456"/>
                      </a:lnTo>
                      <a:lnTo>
                        <a:pt x="15317" y="8452"/>
                      </a:lnTo>
                      <a:lnTo>
                        <a:pt x="15170" y="7479"/>
                      </a:lnTo>
                      <a:lnTo>
                        <a:pt x="15098" y="6995"/>
                      </a:lnTo>
                      <a:lnTo>
                        <a:pt x="14972" y="6180"/>
                      </a:lnTo>
                      <a:lnTo>
                        <a:pt x="14899" y="5697"/>
                      </a:lnTo>
                      <a:lnTo>
                        <a:pt x="14776" y="4872"/>
                      </a:lnTo>
                      <a:lnTo>
                        <a:pt x="14704" y="4389"/>
                      </a:lnTo>
                      <a:lnTo>
                        <a:pt x="14585" y="3588"/>
                      </a:lnTo>
                      <a:lnTo>
                        <a:pt x="14512" y="3108"/>
                      </a:lnTo>
                      <a:lnTo>
                        <a:pt x="14386" y="2276"/>
                      </a:lnTo>
                      <a:lnTo>
                        <a:pt x="14313" y="1792"/>
                      </a:lnTo>
                      <a:lnTo>
                        <a:pt x="14220" y="1173"/>
                      </a:lnTo>
                      <a:lnTo>
                        <a:pt x="14148" y="690"/>
                      </a:lnTo>
                      <a:lnTo>
                        <a:pt x="1404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71" name="Google Shape;771;p28"/>
                <p:cNvGrpSpPr/>
                <p:nvPr/>
              </p:nvGrpSpPr>
              <p:grpSpPr>
                <a:xfrm>
                  <a:off x="1884774" y="3283354"/>
                  <a:ext cx="1368860" cy="1932041"/>
                  <a:chOff x="1884774" y="3283354"/>
                  <a:chExt cx="1368860" cy="1932041"/>
                </a:xfrm>
              </p:grpSpPr>
              <p:sp>
                <p:nvSpPr>
                  <p:cNvPr id="772" name="Google Shape;772;p28"/>
                  <p:cNvSpPr/>
                  <p:nvPr/>
                </p:nvSpPr>
                <p:spPr>
                  <a:xfrm>
                    <a:off x="1884774" y="3813336"/>
                    <a:ext cx="365816" cy="2089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" h="2537" extrusionOk="0">
                        <a:moveTo>
                          <a:pt x="4441" y="0"/>
                        </a:moveTo>
                        <a:lnTo>
                          <a:pt x="3233" y="172"/>
                        </a:lnTo>
                        <a:cubicBezTo>
                          <a:pt x="2153" y="788"/>
                          <a:pt x="1077" y="1411"/>
                          <a:pt x="1" y="2027"/>
                        </a:cubicBezTo>
                        <a:lnTo>
                          <a:pt x="30" y="2537"/>
                        </a:lnTo>
                        <a:cubicBezTo>
                          <a:pt x="1500" y="1693"/>
                          <a:pt x="2971" y="845"/>
                          <a:pt x="4441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28"/>
                  <p:cNvSpPr/>
                  <p:nvPr/>
                </p:nvSpPr>
                <p:spPr>
                  <a:xfrm>
                    <a:off x="1891364" y="3776516"/>
                    <a:ext cx="620594" cy="355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4" h="4315" extrusionOk="0">
                        <a:moveTo>
                          <a:pt x="7534" y="0"/>
                        </a:moveTo>
                        <a:lnTo>
                          <a:pt x="6325" y="172"/>
                        </a:lnTo>
                        <a:cubicBezTo>
                          <a:pt x="4215" y="1381"/>
                          <a:pt x="2106" y="2596"/>
                          <a:pt x="0" y="3809"/>
                        </a:cubicBezTo>
                        <a:lnTo>
                          <a:pt x="29" y="4315"/>
                        </a:lnTo>
                        <a:cubicBezTo>
                          <a:pt x="2533" y="2878"/>
                          <a:pt x="5033" y="1438"/>
                          <a:pt x="7534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28"/>
                  <p:cNvSpPr/>
                  <p:nvPr/>
                </p:nvSpPr>
                <p:spPr>
                  <a:xfrm>
                    <a:off x="1897872" y="3739696"/>
                    <a:ext cx="875455" cy="501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28" h="6093" extrusionOk="0">
                        <a:moveTo>
                          <a:pt x="10627" y="0"/>
                        </a:moveTo>
                        <a:lnTo>
                          <a:pt x="9418" y="169"/>
                        </a:lnTo>
                        <a:cubicBezTo>
                          <a:pt x="6279" y="1977"/>
                          <a:pt x="3140" y="3782"/>
                          <a:pt x="1" y="5587"/>
                        </a:cubicBezTo>
                        <a:lnTo>
                          <a:pt x="30" y="6093"/>
                        </a:lnTo>
                        <a:cubicBezTo>
                          <a:pt x="3047" y="4361"/>
                          <a:pt x="6061" y="2626"/>
                          <a:pt x="9077" y="894"/>
                        </a:cubicBezTo>
                        <a:lnTo>
                          <a:pt x="10627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28"/>
                  <p:cNvSpPr/>
                  <p:nvPr/>
                </p:nvSpPr>
                <p:spPr>
                  <a:xfrm>
                    <a:off x="1903885" y="3705841"/>
                    <a:ext cx="1109393" cy="6364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8" h="7727" extrusionOk="0">
                        <a:moveTo>
                          <a:pt x="13468" y="0"/>
                        </a:moveTo>
                        <a:lnTo>
                          <a:pt x="12260" y="173"/>
                        </a:lnTo>
                        <a:cubicBezTo>
                          <a:pt x="8173" y="2521"/>
                          <a:pt x="4086" y="4872"/>
                          <a:pt x="1" y="7219"/>
                        </a:cubicBezTo>
                        <a:lnTo>
                          <a:pt x="30" y="7726"/>
                        </a:lnTo>
                        <a:cubicBezTo>
                          <a:pt x="4014" y="5438"/>
                          <a:pt x="7994" y="3146"/>
                          <a:pt x="11978" y="858"/>
                        </a:cubicBezTo>
                        <a:cubicBezTo>
                          <a:pt x="12474" y="574"/>
                          <a:pt x="12971" y="289"/>
                          <a:pt x="13468" y="0"/>
                        </a:cubicBez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28"/>
                  <p:cNvSpPr/>
                  <p:nvPr/>
                </p:nvSpPr>
                <p:spPr>
                  <a:xfrm>
                    <a:off x="1910475" y="3759547"/>
                    <a:ext cx="1138800" cy="693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25" h="8416" extrusionOk="0">
                        <a:moveTo>
                          <a:pt x="13753" y="1"/>
                        </a:moveTo>
                        <a:cubicBezTo>
                          <a:pt x="9169" y="2637"/>
                          <a:pt x="4586" y="5273"/>
                          <a:pt x="0" y="7906"/>
                        </a:cubicBezTo>
                        <a:lnTo>
                          <a:pt x="30" y="8415"/>
                        </a:lnTo>
                        <a:cubicBezTo>
                          <a:pt x="4222" y="6008"/>
                          <a:pt x="8408" y="3600"/>
                          <a:pt x="12600" y="1190"/>
                        </a:cubicBezTo>
                        <a:cubicBezTo>
                          <a:pt x="13007" y="955"/>
                          <a:pt x="13415" y="719"/>
                          <a:pt x="13825" y="484"/>
                        </a:cubicBezTo>
                        <a:lnTo>
                          <a:pt x="137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28"/>
                  <p:cNvSpPr/>
                  <p:nvPr/>
                </p:nvSpPr>
                <p:spPr>
                  <a:xfrm>
                    <a:off x="1916158" y="3850404"/>
                    <a:ext cx="1146790" cy="697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2" h="8472" extrusionOk="0">
                        <a:moveTo>
                          <a:pt x="13849" y="0"/>
                        </a:moveTo>
                        <a:cubicBezTo>
                          <a:pt x="9236" y="2653"/>
                          <a:pt x="4616" y="5309"/>
                          <a:pt x="0" y="7961"/>
                        </a:cubicBezTo>
                        <a:lnTo>
                          <a:pt x="34" y="8472"/>
                        </a:lnTo>
                        <a:cubicBezTo>
                          <a:pt x="4286" y="6025"/>
                          <a:pt x="8541" y="3581"/>
                          <a:pt x="12793" y="1133"/>
                        </a:cubicBezTo>
                        <a:cubicBezTo>
                          <a:pt x="13167" y="918"/>
                          <a:pt x="13548" y="700"/>
                          <a:pt x="13922" y="484"/>
                        </a:cubicBezTo>
                        <a:lnTo>
                          <a:pt x="1384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" name="Google Shape;778;p28"/>
                  <p:cNvSpPr/>
                  <p:nvPr/>
                </p:nvSpPr>
                <p:spPr>
                  <a:xfrm>
                    <a:off x="1922913" y="3958723"/>
                    <a:ext cx="1156428" cy="703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39" h="8538" extrusionOk="0">
                        <a:moveTo>
                          <a:pt x="13966" y="1"/>
                        </a:moveTo>
                        <a:cubicBezTo>
                          <a:pt x="9313" y="2676"/>
                          <a:pt x="4657" y="5352"/>
                          <a:pt x="1" y="8028"/>
                        </a:cubicBezTo>
                        <a:lnTo>
                          <a:pt x="31" y="8537"/>
                        </a:lnTo>
                        <a:cubicBezTo>
                          <a:pt x="4256" y="6107"/>
                          <a:pt x="8485" y="3676"/>
                          <a:pt x="12711" y="1245"/>
                        </a:cubicBezTo>
                        <a:cubicBezTo>
                          <a:pt x="13154" y="994"/>
                          <a:pt x="13594" y="739"/>
                          <a:pt x="14039" y="481"/>
                        </a:cubicBezTo>
                        <a:lnTo>
                          <a:pt x="1396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" name="Google Shape;779;p28"/>
                  <p:cNvSpPr/>
                  <p:nvPr/>
                </p:nvSpPr>
                <p:spPr>
                  <a:xfrm>
                    <a:off x="1929503" y="4064242"/>
                    <a:ext cx="1165653" cy="708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51" h="8601" extrusionOk="0">
                        <a:moveTo>
                          <a:pt x="14078" y="1"/>
                        </a:moveTo>
                        <a:cubicBezTo>
                          <a:pt x="9389" y="2700"/>
                          <a:pt x="4693" y="5399"/>
                          <a:pt x="0" y="8094"/>
                        </a:cubicBezTo>
                        <a:lnTo>
                          <a:pt x="34" y="8601"/>
                        </a:lnTo>
                        <a:cubicBezTo>
                          <a:pt x="4511" y="6027"/>
                          <a:pt x="8991" y="3452"/>
                          <a:pt x="13471" y="878"/>
                        </a:cubicBezTo>
                        <a:cubicBezTo>
                          <a:pt x="13697" y="746"/>
                          <a:pt x="13925" y="617"/>
                          <a:pt x="14150" y="484"/>
                        </a:cubicBezTo>
                        <a:lnTo>
                          <a:pt x="14078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0" name="Google Shape;780;p28"/>
                  <p:cNvSpPr/>
                  <p:nvPr/>
                </p:nvSpPr>
                <p:spPr>
                  <a:xfrm>
                    <a:off x="1936669" y="4171984"/>
                    <a:ext cx="1174549" cy="713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9" h="8667" extrusionOk="0">
                        <a:moveTo>
                          <a:pt x="14186" y="1"/>
                        </a:moveTo>
                        <a:cubicBezTo>
                          <a:pt x="9458" y="2720"/>
                          <a:pt x="4729" y="5439"/>
                          <a:pt x="0" y="8161"/>
                        </a:cubicBezTo>
                        <a:lnTo>
                          <a:pt x="29" y="8667"/>
                        </a:lnTo>
                        <a:cubicBezTo>
                          <a:pt x="4324" y="6197"/>
                          <a:pt x="8616" y="3730"/>
                          <a:pt x="12915" y="1259"/>
                        </a:cubicBezTo>
                        <a:cubicBezTo>
                          <a:pt x="13361" y="1001"/>
                          <a:pt x="13812" y="742"/>
                          <a:pt x="14259" y="484"/>
                        </a:cubicBezTo>
                        <a:lnTo>
                          <a:pt x="1418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1" name="Google Shape;781;p28"/>
                  <p:cNvSpPr/>
                  <p:nvPr/>
                </p:nvSpPr>
                <p:spPr>
                  <a:xfrm>
                    <a:off x="1943176" y="4278903"/>
                    <a:ext cx="1184434" cy="719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79" h="8734" extrusionOk="0">
                        <a:moveTo>
                          <a:pt x="14306" y="1"/>
                        </a:moveTo>
                        <a:cubicBezTo>
                          <a:pt x="9534" y="2743"/>
                          <a:pt x="4769" y="5485"/>
                          <a:pt x="0" y="8227"/>
                        </a:cubicBezTo>
                        <a:lnTo>
                          <a:pt x="33" y="8734"/>
                        </a:lnTo>
                        <a:cubicBezTo>
                          <a:pt x="4299" y="6279"/>
                          <a:pt x="8567" y="3826"/>
                          <a:pt x="12836" y="1372"/>
                        </a:cubicBezTo>
                        <a:cubicBezTo>
                          <a:pt x="13348" y="1077"/>
                          <a:pt x="13862" y="779"/>
                          <a:pt x="14378" y="485"/>
                        </a:cubicBezTo>
                        <a:lnTo>
                          <a:pt x="1430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2" name="Google Shape;782;p28"/>
                  <p:cNvSpPr/>
                  <p:nvPr/>
                </p:nvSpPr>
                <p:spPr>
                  <a:xfrm>
                    <a:off x="1950755" y="4399249"/>
                    <a:ext cx="1194813" cy="72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05" h="8803" extrusionOk="0">
                        <a:moveTo>
                          <a:pt x="14433" y="1"/>
                        </a:moveTo>
                        <a:cubicBezTo>
                          <a:pt x="9620" y="2762"/>
                          <a:pt x="4809" y="5530"/>
                          <a:pt x="1" y="8295"/>
                        </a:cubicBezTo>
                        <a:lnTo>
                          <a:pt x="31" y="8802"/>
                        </a:lnTo>
                        <a:cubicBezTo>
                          <a:pt x="4425" y="6276"/>
                          <a:pt x="8819" y="3749"/>
                          <a:pt x="13213" y="1225"/>
                        </a:cubicBezTo>
                        <a:cubicBezTo>
                          <a:pt x="13644" y="977"/>
                          <a:pt x="14075" y="729"/>
                          <a:pt x="14505" y="481"/>
                        </a:cubicBezTo>
                        <a:lnTo>
                          <a:pt x="1443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" name="Google Shape;783;p28"/>
                  <p:cNvSpPr/>
                  <p:nvPr/>
                </p:nvSpPr>
                <p:spPr>
                  <a:xfrm>
                    <a:off x="1956273" y="4485740"/>
                    <a:ext cx="1202391" cy="729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97" h="8858" extrusionOk="0">
                        <a:moveTo>
                          <a:pt x="14525" y="0"/>
                        </a:moveTo>
                        <a:cubicBezTo>
                          <a:pt x="9683" y="2785"/>
                          <a:pt x="4841" y="5567"/>
                          <a:pt x="0" y="8352"/>
                        </a:cubicBezTo>
                        <a:lnTo>
                          <a:pt x="30" y="8858"/>
                        </a:lnTo>
                        <a:cubicBezTo>
                          <a:pt x="4494" y="6292"/>
                          <a:pt x="8957" y="3725"/>
                          <a:pt x="13421" y="1159"/>
                        </a:cubicBezTo>
                        <a:cubicBezTo>
                          <a:pt x="13812" y="934"/>
                          <a:pt x="14203" y="709"/>
                          <a:pt x="14597" y="484"/>
                        </a:cubicBezTo>
                        <a:lnTo>
                          <a:pt x="14525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4" name="Google Shape;784;p28"/>
                  <p:cNvSpPr/>
                  <p:nvPr/>
                </p:nvSpPr>
                <p:spPr>
                  <a:xfrm>
                    <a:off x="2458414" y="3283354"/>
                    <a:ext cx="676278" cy="5098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6189" extrusionOk="0">
                        <a:moveTo>
                          <a:pt x="4080" y="4553"/>
                        </a:moveTo>
                        <a:cubicBezTo>
                          <a:pt x="4153" y="4603"/>
                          <a:pt x="4200" y="4663"/>
                          <a:pt x="4212" y="4719"/>
                        </a:cubicBezTo>
                        <a:cubicBezTo>
                          <a:pt x="4223" y="4769"/>
                          <a:pt x="4196" y="4825"/>
                          <a:pt x="4169" y="4831"/>
                        </a:cubicBezTo>
                        <a:cubicBezTo>
                          <a:pt x="4168" y="4831"/>
                          <a:pt x="4166" y="4832"/>
                          <a:pt x="4164" y="4832"/>
                        </a:cubicBezTo>
                        <a:cubicBezTo>
                          <a:pt x="4156" y="4832"/>
                          <a:pt x="4144" y="4830"/>
                          <a:pt x="4127" y="4815"/>
                        </a:cubicBezTo>
                        <a:cubicBezTo>
                          <a:pt x="4084" y="4772"/>
                          <a:pt x="4053" y="4683"/>
                          <a:pt x="4067" y="4613"/>
                        </a:cubicBezTo>
                        <a:cubicBezTo>
                          <a:pt x="4070" y="4593"/>
                          <a:pt x="4073" y="4573"/>
                          <a:pt x="4080" y="4553"/>
                        </a:cubicBezTo>
                        <a:close/>
                        <a:moveTo>
                          <a:pt x="7620" y="0"/>
                        </a:moveTo>
                        <a:lnTo>
                          <a:pt x="7451" y="255"/>
                        </a:lnTo>
                        <a:cubicBezTo>
                          <a:pt x="7782" y="474"/>
                          <a:pt x="7868" y="937"/>
                          <a:pt x="7782" y="1285"/>
                        </a:cubicBezTo>
                        <a:cubicBezTo>
                          <a:pt x="7700" y="1626"/>
                          <a:pt x="7471" y="1957"/>
                          <a:pt x="7090" y="2295"/>
                        </a:cubicBezTo>
                        <a:cubicBezTo>
                          <a:pt x="6442" y="2868"/>
                          <a:pt x="5627" y="3245"/>
                          <a:pt x="4842" y="3610"/>
                        </a:cubicBezTo>
                        <a:lnTo>
                          <a:pt x="4646" y="3699"/>
                        </a:lnTo>
                        <a:cubicBezTo>
                          <a:pt x="4391" y="3818"/>
                          <a:pt x="4127" y="3964"/>
                          <a:pt x="3954" y="4173"/>
                        </a:cubicBezTo>
                        <a:cubicBezTo>
                          <a:pt x="3842" y="4141"/>
                          <a:pt x="3718" y="4126"/>
                          <a:pt x="3581" y="4126"/>
                        </a:cubicBezTo>
                        <a:cubicBezTo>
                          <a:pt x="3488" y="4126"/>
                          <a:pt x="3388" y="4133"/>
                          <a:pt x="3283" y="4146"/>
                        </a:cubicBezTo>
                        <a:cubicBezTo>
                          <a:pt x="1971" y="4312"/>
                          <a:pt x="878" y="5226"/>
                          <a:pt x="0" y="5958"/>
                        </a:cubicBezTo>
                        <a:lnTo>
                          <a:pt x="196" y="6189"/>
                        </a:lnTo>
                        <a:cubicBezTo>
                          <a:pt x="1044" y="5484"/>
                          <a:pt x="2097" y="4603"/>
                          <a:pt x="3322" y="4448"/>
                        </a:cubicBezTo>
                        <a:cubicBezTo>
                          <a:pt x="3413" y="4436"/>
                          <a:pt x="3499" y="4430"/>
                          <a:pt x="3577" y="4430"/>
                        </a:cubicBezTo>
                        <a:cubicBezTo>
                          <a:pt x="3656" y="4430"/>
                          <a:pt x="3729" y="4436"/>
                          <a:pt x="3795" y="4448"/>
                        </a:cubicBezTo>
                        <a:cubicBezTo>
                          <a:pt x="3786" y="4484"/>
                          <a:pt x="3775" y="4520"/>
                          <a:pt x="3769" y="4560"/>
                        </a:cubicBezTo>
                        <a:cubicBezTo>
                          <a:pt x="3740" y="4729"/>
                          <a:pt x="3799" y="4921"/>
                          <a:pt x="3918" y="5033"/>
                        </a:cubicBezTo>
                        <a:cubicBezTo>
                          <a:pt x="3987" y="5100"/>
                          <a:pt x="4073" y="5135"/>
                          <a:pt x="4160" y="5135"/>
                        </a:cubicBezTo>
                        <a:cubicBezTo>
                          <a:pt x="4185" y="5135"/>
                          <a:pt x="4211" y="5132"/>
                          <a:pt x="4236" y="5126"/>
                        </a:cubicBezTo>
                        <a:cubicBezTo>
                          <a:pt x="4431" y="5080"/>
                          <a:pt x="4557" y="4865"/>
                          <a:pt x="4510" y="4653"/>
                        </a:cubicBezTo>
                        <a:cubicBezTo>
                          <a:pt x="4481" y="4517"/>
                          <a:pt x="4388" y="4394"/>
                          <a:pt x="4246" y="4301"/>
                        </a:cubicBezTo>
                        <a:cubicBezTo>
                          <a:pt x="4382" y="4173"/>
                          <a:pt x="4577" y="4067"/>
                          <a:pt x="4776" y="3974"/>
                        </a:cubicBezTo>
                        <a:lnTo>
                          <a:pt x="4967" y="3884"/>
                        </a:lnTo>
                        <a:cubicBezTo>
                          <a:pt x="5776" y="3511"/>
                          <a:pt x="6610" y="3126"/>
                          <a:pt x="7289" y="2523"/>
                        </a:cubicBezTo>
                        <a:cubicBezTo>
                          <a:pt x="7720" y="2143"/>
                          <a:pt x="7978" y="1762"/>
                          <a:pt x="8077" y="1358"/>
                        </a:cubicBezTo>
                        <a:cubicBezTo>
                          <a:pt x="8210" y="821"/>
                          <a:pt x="8021" y="265"/>
                          <a:pt x="7620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" name="Google Shape;785;p28"/>
                  <p:cNvSpPr/>
                  <p:nvPr/>
                </p:nvSpPr>
                <p:spPr>
                  <a:xfrm>
                    <a:off x="2178266" y="4601967"/>
                    <a:ext cx="997943" cy="5704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15" h="6925" extrusionOk="0">
                        <a:moveTo>
                          <a:pt x="12041" y="0"/>
                        </a:moveTo>
                        <a:cubicBezTo>
                          <a:pt x="8027" y="2308"/>
                          <a:pt x="4014" y="4616"/>
                          <a:pt x="0" y="6924"/>
                        </a:cubicBezTo>
                        <a:lnTo>
                          <a:pt x="911" y="6924"/>
                        </a:lnTo>
                        <a:cubicBezTo>
                          <a:pt x="4183" y="5043"/>
                          <a:pt x="7454" y="3162"/>
                          <a:pt x="10726" y="1281"/>
                        </a:cubicBezTo>
                        <a:cubicBezTo>
                          <a:pt x="11190" y="1017"/>
                          <a:pt x="11654" y="751"/>
                          <a:pt x="12114" y="483"/>
                        </a:cubicBezTo>
                        <a:lnTo>
                          <a:pt x="12041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" name="Google Shape;786;p28"/>
                  <p:cNvSpPr/>
                  <p:nvPr/>
                </p:nvSpPr>
                <p:spPr>
                  <a:xfrm>
                    <a:off x="2360556" y="4698507"/>
                    <a:ext cx="830068" cy="473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7" h="5753" extrusionOk="0">
                        <a:moveTo>
                          <a:pt x="10004" y="0"/>
                        </a:moveTo>
                        <a:cubicBezTo>
                          <a:pt x="6669" y="1917"/>
                          <a:pt x="3334" y="3835"/>
                          <a:pt x="0" y="5752"/>
                        </a:cubicBezTo>
                        <a:lnTo>
                          <a:pt x="917" y="5752"/>
                        </a:lnTo>
                        <a:cubicBezTo>
                          <a:pt x="3549" y="4239"/>
                          <a:pt x="6182" y="2722"/>
                          <a:pt x="8818" y="1208"/>
                        </a:cubicBezTo>
                        <a:cubicBezTo>
                          <a:pt x="9239" y="967"/>
                          <a:pt x="9656" y="725"/>
                          <a:pt x="10077" y="484"/>
                        </a:cubicBezTo>
                        <a:lnTo>
                          <a:pt x="10004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" name="Google Shape;787;p28"/>
                  <p:cNvSpPr/>
                  <p:nvPr/>
                </p:nvSpPr>
                <p:spPr>
                  <a:xfrm>
                    <a:off x="2558578" y="4803202"/>
                    <a:ext cx="647860" cy="369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5" h="4482" extrusionOk="0">
                        <a:moveTo>
                          <a:pt x="7792" y="1"/>
                        </a:moveTo>
                        <a:cubicBezTo>
                          <a:pt x="5195" y="1494"/>
                          <a:pt x="2596" y="2988"/>
                          <a:pt x="0" y="4481"/>
                        </a:cubicBezTo>
                        <a:lnTo>
                          <a:pt x="914" y="4481"/>
                        </a:lnTo>
                        <a:cubicBezTo>
                          <a:pt x="2748" y="3428"/>
                          <a:pt x="4580" y="2372"/>
                          <a:pt x="6414" y="1319"/>
                        </a:cubicBezTo>
                        <a:cubicBezTo>
                          <a:pt x="6898" y="1041"/>
                          <a:pt x="7381" y="762"/>
                          <a:pt x="7864" y="484"/>
                        </a:cubicBezTo>
                        <a:lnTo>
                          <a:pt x="7792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" name="Google Shape;788;p28"/>
                  <p:cNvSpPr/>
                  <p:nvPr/>
                </p:nvSpPr>
                <p:spPr>
                  <a:xfrm>
                    <a:off x="2772086" y="4916134"/>
                    <a:ext cx="451319" cy="256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9" h="3111" extrusionOk="0">
                        <a:moveTo>
                          <a:pt x="5405" y="1"/>
                        </a:moveTo>
                        <a:cubicBezTo>
                          <a:pt x="3603" y="1037"/>
                          <a:pt x="1802" y="2074"/>
                          <a:pt x="1" y="3110"/>
                        </a:cubicBezTo>
                        <a:lnTo>
                          <a:pt x="915" y="3110"/>
                        </a:lnTo>
                        <a:cubicBezTo>
                          <a:pt x="2133" y="2411"/>
                          <a:pt x="3349" y="1710"/>
                          <a:pt x="4567" y="1010"/>
                        </a:cubicBezTo>
                        <a:cubicBezTo>
                          <a:pt x="4869" y="835"/>
                          <a:pt x="5173" y="663"/>
                          <a:pt x="5478" y="487"/>
                        </a:cubicBezTo>
                        <a:lnTo>
                          <a:pt x="5405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9" name="Google Shape;789;p28"/>
                  <p:cNvSpPr/>
                  <p:nvPr/>
                </p:nvSpPr>
                <p:spPr>
                  <a:xfrm>
                    <a:off x="2957012" y="5014404"/>
                    <a:ext cx="281055" cy="157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2" h="1918" extrusionOk="0">
                        <a:moveTo>
                          <a:pt x="3339" y="0"/>
                        </a:moveTo>
                        <a:cubicBezTo>
                          <a:pt x="2226" y="639"/>
                          <a:pt x="1113" y="1278"/>
                          <a:pt x="1" y="1917"/>
                        </a:cubicBezTo>
                        <a:lnTo>
                          <a:pt x="918" y="1917"/>
                        </a:lnTo>
                        <a:cubicBezTo>
                          <a:pt x="1613" y="1516"/>
                          <a:pt x="2312" y="1116"/>
                          <a:pt x="3011" y="711"/>
                        </a:cubicBezTo>
                        <a:cubicBezTo>
                          <a:pt x="3143" y="636"/>
                          <a:pt x="3279" y="560"/>
                          <a:pt x="3412" y="483"/>
                        </a:cubicBezTo>
                        <a:lnTo>
                          <a:pt x="333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0" name="Google Shape;790;p28"/>
                  <p:cNvSpPr/>
                  <p:nvPr/>
                </p:nvSpPr>
                <p:spPr>
                  <a:xfrm>
                    <a:off x="3152645" y="5117698"/>
                    <a:ext cx="100989" cy="546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6" h="664" extrusionOk="0">
                        <a:moveTo>
                          <a:pt x="1153" y="1"/>
                        </a:moveTo>
                        <a:cubicBezTo>
                          <a:pt x="768" y="223"/>
                          <a:pt x="384" y="441"/>
                          <a:pt x="1" y="663"/>
                        </a:cubicBezTo>
                        <a:lnTo>
                          <a:pt x="915" y="663"/>
                        </a:lnTo>
                        <a:cubicBezTo>
                          <a:pt x="1000" y="614"/>
                          <a:pt x="1086" y="564"/>
                          <a:pt x="1173" y="514"/>
                        </a:cubicBezTo>
                        <a:cubicBezTo>
                          <a:pt x="1189" y="504"/>
                          <a:pt x="1209" y="495"/>
                          <a:pt x="1225" y="484"/>
                        </a:cubicBezTo>
                        <a:lnTo>
                          <a:pt x="11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91" name="Google Shape;791;p28"/>
                <p:cNvGrpSpPr/>
                <p:nvPr/>
              </p:nvGrpSpPr>
              <p:grpSpPr>
                <a:xfrm>
                  <a:off x="2194329" y="3338461"/>
                  <a:ext cx="465816" cy="1833939"/>
                  <a:chOff x="2194329" y="3338461"/>
                  <a:chExt cx="465816" cy="1833939"/>
                </a:xfrm>
              </p:grpSpPr>
              <p:sp>
                <p:nvSpPr>
                  <p:cNvPr id="792" name="Google Shape;792;p28"/>
                  <p:cNvSpPr/>
                  <p:nvPr/>
                </p:nvSpPr>
                <p:spPr>
                  <a:xfrm>
                    <a:off x="2194329" y="3338461"/>
                    <a:ext cx="465816" cy="545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5" h="6627" extrusionOk="0">
                        <a:moveTo>
                          <a:pt x="1263" y="331"/>
                        </a:moveTo>
                        <a:cubicBezTo>
                          <a:pt x="1418" y="331"/>
                          <a:pt x="1561" y="391"/>
                          <a:pt x="1693" y="517"/>
                        </a:cubicBezTo>
                        <a:cubicBezTo>
                          <a:pt x="2527" y="1301"/>
                          <a:pt x="2607" y="4153"/>
                          <a:pt x="2604" y="5348"/>
                        </a:cubicBezTo>
                        <a:cubicBezTo>
                          <a:pt x="1806" y="3961"/>
                          <a:pt x="475" y="1341"/>
                          <a:pt x="869" y="543"/>
                        </a:cubicBezTo>
                        <a:cubicBezTo>
                          <a:pt x="932" y="418"/>
                          <a:pt x="1034" y="351"/>
                          <a:pt x="1196" y="334"/>
                        </a:cubicBezTo>
                        <a:cubicBezTo>
                          <a:pt x="1216" y="334"/>
                          <a:pt x="1239" y="331"/>
                          <a:pt x="1263" y="331"/>
                        </a:cubicBezTo>
                        <a:close/>
                        <a:moveTo>
                          <a:pt x="4088" y="305"/>
                        </a:moveTo>
                        <a:cubicBezTo>
                          <a:pt x="4120" y="305"/>
                          <a:pt x="4200" y="364"/>
                          <a:pt x="4296" y="543"/>
                        </a:cubicBezTo>
                        <a:cubicBezTo>
                          <a:pt x="5078" y="1963"/>
                          <a:pt x="3693" y="4474"/>
                          <a:pt x="3035" y="5527"/>
                        </a:cubicBezTo>
                        <a:cubicBezTo>
                          <a:pt x="3250" y="2981"/>
                          <a:pt x="3683" y="394"/>
                          <a:pt x="4084" y="305"/>
                        </a:cubicBezTo>
                        <a:close/>
                        <a:moveTo>
                          <a:pt x="4093" y="1"/>
                        </a:moveTo>
                        <a:cubicBezTo>
                          <a:pt x="4068" y="1"/>
                          <a:pt x="4043" y="4"/>
                          <a:pt x="4018" y="10"/>
                        </a:cubicBezTo>
                        <a:cubicBezTo>
                          <a:pt x="3441" y="135"/>
                          <a:pt x="3081" y="2246"/>
                          <a:pt x="2879" y="4023"/>
                        </a:cubicBezTo>
                        <a:cubicBezTo>
                          <a:pt x="2806" y="2652"/>
                          <a:pt x="2574" y="927"/>
                          <a:pt x="1899" y="294"/>
                        </a:cubicBezTo>
                        <a:cubicBezTo>
                          <a:pt x="1711" y="116"/>
                          <a:pt x="1495" y="28"/>
                          <a:pt x="1259" y="28"/>
                        </a:cubicBezTo>
                        <a:cubicBezTo>
                          <a:pt x="1227" y="28"/>
                          <a:pt x="1196" y="30"/>
                          <a:pt x="1164" y="33"/>
                        </a:cubicBezTo>
                        <a:cubicBezTo>
                          <a:pt x="901" y="60"/>
                          <a:pt x="707" y="189"/>
                          <a:pt x="597" y="407"/>
                        </a:cubicBezTo>
                        <a:cubicBezTo>
                          <a:pt x="1" y="1616"/>
                          <a:pt x="2345" y="5527"/>
                          <a:pt x="2617" y="5967"/>
                        </a:cubicBezTo>
                        <a:lnTo>
                          <a:pt x="2690" y="6087"/>
                        </a:lnTo>
                        <a:cubicBezTo>
                          <a:pt x="2690" y="6087"/>
                          <a:pt x="2686" y="6090"/>
                          <a:pt x="2686" y="6093"/>
                        </a:cubicBezTo>
                        <a:lnTo>
                          <a:pt x="2650" y="6626"/>
                        </a:lnTo>
                        <a:lnTo>
                          <a:pt x="2849" y="6348"/>
                        </a:lnTo>
                        <a:lnTo>
                          <a:pt x="2879" y="6394"/>
                        </a:lnTo>
                        <a:lnTo>
                          <a:pt x="2882" y="6305"/>
                        </a:lnTo>
                        <a:lnTo>
                          <a:pt x="2961" y="6192"/>
                        </a:lnTo>
                        <a:cubicBezTo>
                          <a:pt x="3074" y="6036"/>
                          <a:pt x="5654" y="2388"/>
                          <a:pt x="4561" y="394"/>
                        </a:cubicBezTo>
                        <a:cubicBezTo>
                          <a:pt x="4417" y="134"/>
                          <a:pt x="4260" y="1"/>
                          <a:pt x="4093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3" name="Google Shape;793;p28"/>
                  <p:cNvSpPr/>
                  <p:nvPr/>
                </p:nvSpPr>
                <p:spPr>
                  <a:xfrm>
                    <a:off x="2380984" y="3762348"/>
                    <a:ext cx="256178" cy="1410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0" h="17118" extrusionOk="0">
                        <a:moveTo>
                          <a:pt x="0" y="0"/>
                        </a:moveTo>
                        <a:lnTo>
                          <a:pt x="1206" y="17117"/>
                        </a:lnTo>
                        <a:lnTo>
                          <a:pt x="3110" y="17117"/>
                        </a:lnTo>
                        <a:lnTo>
                          <a:pt x="1169" y="7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94" name="Google Shape;794;p28"/>
              <p:cNvGrpSpPr/>
              <p:nvPr/>
            </p:nvGrpSpPr>
            <p:grpSpPr>
              <a:xfrm>
                <a:off x="5932644" y="3529759"/>
                <a:ext cx="1643701" cy="1631320"/>
                <a:chOff x="6409817" y="3847558"/>
                <a:chExt cx="1323644" cy="1313674"/>
              </a:xfrm>
            </p:grpSpPr>
            <p:sp>
              <p:nvSpPr>
                <p:cNvPr id="795" name="Google Shape;795;p28"/>
                <p:cNvSpPr/>
                <p:nvPr/>
              </p:nvSpPr>
              <p:spPr>
                <a:xfrm>
                  <a:off x="6632140" y="3847558"/>
                  <a:ext cx="974961" cy="74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6" h="9059" extrusionOk="0">
                      <a:moveTo>
                        <a:pt x="3551" y="5264"/>
                      </a:moveTo>
                      <a:cubicBezTo>
                        <a:pt x="3555" y="5264"/>
                        <a:pt x="3559" y="5264"/>
                        <a:pt x="3563" y="5264"/>
                      </a:cubicBezTo>
                      <a:cubicBezTo>
                        <a:pt x="3620" y="5354"/>
                        <a:pt x="3626" y="5470"/>
                        <a:pt x="3580" y="5589"/>
                      </a:cubicBezTo>
                      <a:cubicBezTo>
                        <a:pt x="3514" y="5751"/>
                        <a:pt x="3368" y="5877"/>
                        <a:pt x="3216" y="5900"/>
                      </a:cubicBezTo>
                      <a:cubicBezTo>
                        <a:pt x="3186" y="5905"/>
                        <a:pt x="3156" y="5908"/>
                        <a:pt x="3127" y="5908"/>
                      </a:cubicBezTo>
                      <a:cubicBezTo>
                        <a:pt x="3069" y="5908"/>
                        <a:pt x="3014" y="5898"/>
                        <a:pt x="2961" y="5880"/>
                      </a:cubicBezTo>
                      <a:cubicBezTo>
                        <a:pt x="3007" y="5685"/>
                        <a:pt x="3106" y="5502"/>
                        <a:pt x="3236" y="5387"/>
                      </a:cubicBezTo>
                      <a:cubicBezTo>
                        <a:pt x="3332" y="5304"/>
                        <a:pt x="3439" y="5264"/>
                        <a:pt x="3551" y="5264"/>
                      </a:cubicBezTo>
                      <a:close/>
                      <a:moveTo>
                        <a:pt x="5752" y="1811"/>
                      </a:moveTo>
                      <a:cubicBezTo>
                        <a:pt x="5941" y="1811"/>
                        <a:pt x="6094" y="1877"/>
                        <a:pt x="6223" y="2016"/>
                      </a:cubicBezTo>
                      <a:cubicBezTo>
                        <a:pt x="7180" y="3049"/>
                        <a:pt x="6316" y="7457"/>
                        <a:pt x="6084" y="8546"/>
                      </a:cubicBezTo>
                      <a:cubicBezTo>
                        <a:pt x="5700" y="7539"/>
                        <a:pt x="4275" y="3566"/>
                        <a:pt x="5030" y="2231"/>
                      </a:cubicBezTo>
                      <a:cubicBezTo>
                        <a:pt x="5166" y="1996"/>
                        <a:pt x="5359" y="1860"/>
                        <a:pt x="5620" y="1820"/>
                      </a:cubicBezTo>
                      <a:cubicBezTo>
                        <a:pt x="5666" y="1814"/>
                        <a:pt x="5709" y="1811"/>
                        <a:pt x="5752" y="1811"/>
                      </a:cubicBezTo>
                      <a:close/>
                      <a:moveTo>
                        <a:pt x="10448" y="2943"/>
                      </a:moveTo>
                      <a:cubicBezTo>
                        <a:pt x="10580" y="2943"/>
                        <a:pt x="10687" y="3016"/>
                        <a:pt x="10769" y="3168"/>
                      </a:cubicBezTo>
                      <a:cubicBezTo>
                        <a:pt x="11567" y="4628"/>
                        <a:pt x="7401" y="7778"/>
                        <a:pt x="6312" y="8566"/>
                      </a:cubicBezTo>
                      <a:cubicBezTo>
                        <a:pt x="7398" y="6480"/>
                        <a:pt x="9478" y="2959"/>
                        <a:pt x="10445" y="2943"/>
                      </a:cubicBezTo>
                      <a:close/>
                      <a:moveTo>
                        <a:pt x="836" y="0"/>
                      </a:moveTo>
                      <a:cubicBezTo>
                        <a:pt x="526" y="0"/>
                        <a:pt x="236" y="51"/>
                        <a:pt x="1" y="112"/>
                      </a:cubicBezTo>
                      <a:lnTo>
                        <a:pt x="40" y="261"/>
                      </a:lnTo>
                      <a:cubicBezTo>
                        <a:pt x="266" y="203"/>
                        <a:pt x="544" y="154"/>
                        <a:pt x="841" y="154"/>
                      </a:cubicBezTo>
                      <a:cubicBezTo>
                        <a:pt x="1139" y="154"/>
                        <a:pt x="1456" y="203"/>
                        <a:pt x="1758" y="340"/>
                      </a:cubicBezTo>
                      <a:cubicBezTo>
                        <a:pt x="2315" y="595"/>
                        <a:pt x="2692" y="1148"/>
                        <a:pt x="2683" y="1681"/>
                      </a:cubicBezTo>
                      <a:cubicBezTo>
                        <a:pt x="2680" y="1999"/>
                        <a:pt x="2553" y="2294"/>
                        <a:pt x="2418" y="2605"/>
                      </a:cubicBezTo>
                      <a:cubicBezTo>
                        <a:pt x="2339" y="2794"/>
                        <a:pt x="2255" y="2989"/>
                        <a:pt x="2200" y="3194"/>
                      </a:cubicBezTo>
                      <a:cubicBezTo>
                        <a:pt x="2093" y="3585"/>
                        <a:pt x="2100" y="3992"/>
                        <a:pt x="2116" y="4443"/>
                      </a:cubicBezTo>
                      <a:cubicBezTo>
                        <a:pt x="2130" y="4764"/>
                        <a:pt x="2146" y="5161"/>
                        <a:pt x="2319" y="5502"/>
                      </a:cubicBezTo>
                      <a:cubicBezTo>
                        <a:pt x="2414" y="5688"/>
                        <a:pt x="2580" y="5877"/>
                        <a:pt x="2788" y="5979"/>
                      </a:cubicBezTo>
                      <a:cubicBezTo>
                        <a:pt x="2785" y="6016"/>
                        <a:pt x="2782" y="6052"/>
                        <a:pt x="2782" y="6089"/>
                      </a:cubicBezTo>
                      <a:cubicBezTo>
                        <a:pt x="2765" y="6827"/>
                        <a:pt x="3226" y="7589"/>
                        <a:pt x="3977" y="8082"/>
                      </a:cubicBezTo>
                      <a:cubicBezTo>
                        <a:pt x="4590" y="8487"/>
                        <a:pt x="5299" y="8681"/>
                        <a:pt x="5995" y="8857"/>
                      </a:cubicBezTo>
                      <a:lnTo>
                        <a:pt x="5898" y="9043"/>
                      </a:lnTo>
                      <a:lnTo>
                        <a:pt x="6067" y="8927"/>
                      </a:lnTo>
                      <a:lnTo>
                        <a:pt x="6123" y="9059"/>
                      </a:lnTo>
                      <a:lnTo>
                        <a:pt x="6160" y="8900"/>
                      </a:lnTo>
                      <a:cubicBezTo>
                        <a:pt x="6169" y="8904"/>
                        <a:pt x="6183" y="8904"/>
                        <a:pt x="6193" y="8907"/>
                      </a:cubicBezTo>
                      <a:lnTo>
                        <a:pt x="6213" y="8824"/>
                      </a:lnTo>
                      <a:cubicBezTo>
                        <a:pt x="6881" y="8354"/>
                        <a:pt x="11836" y="4797"/>
                        <a:pt x="10905" y="3095"/>
                      </a:cubicBezTo>
                      <a:cubicBezTo>
                        <a:pt x="10794" y="2893"/>
                        <a:pt x="10635" y="2791"/>
                        <a:pt x="10450" y="2791"/>
                      </a:cubicBezTo>
                      <a:cubicBezTo>
                        <a:pt x="10447" y="2791"/>
                        <a:pt x="10444" y="2791"/>
                        <a:pt x="10441" y="2791"/>
                      </a:cubicBezTo>
                      <a:cubicBezTo>
                        <a:pt x="9305" y="2807"/>
                        <a:pt x="7060" y="6838"/>
                        <a:pt x="6296" y="8278"/>
                      </a:cubicBezTo>
                      <a:cubicBezTo>
                        <a:pt x="6594" y="6824"/>
                        <a:pt x="7279" y="2933"/>
                        <a:pt x="6335" y="1913"/>
                      </a:cubicBezTo>
                      <a:cubicBezTo>
                        <a:pt x="6179" y="1743"/>
                        <a:pt x="5985" y="1659"/>
                        <a:pt x="5757" y="1659"/>
                      </a:cubicBezTo>
                      <a:cubicBezTo>
                        <a:pt x="5706" y="1659"/>
                        <a:pt x="5652" y="1663"/>
                        <a:pt x="5597" y="1672"/>
                      </a:cubicBezTo>
                      <a:cubicBezTo>
                        <a:pt x="5292" y="1718"/>
                        <a:pt x="5057" y="1880"/>
                        <a:pt x="4902" y="2158"/>
                      </a:cubicBezTo>
                      <a:cubicBezTo>
                        <a:pt x="4070" y="3615"/>
                        <a:pt x="5653" y="7860"/>
                        <a:pt x="5978" y="8698"/>
                      </a:cubicBezTo>
                      <a:cubicBezTo>
                        <a:pt x="5312" y="8530"/>
                        <a:pt x="4639" y="8334"/>
                        <a:pt x="4060" y="7957"/>
                      </a:cubicBezTo>
                      <a:cubicBezTo>
                        <a:pt x="3504" y="7593"/>
                        <a:pt x="2918" y="6910"/>
                        <a:pt x="2935" y="6092"/>
                      </a:cubicBezTo>
                      <a:cubicBezTo>
                        <a:pt x="2935" y="6072"/>
                        <a:pt x="2935" y="6052"/>
                        <a:pt x="2938" y="6036"/>
                      </a:cubicBezTo>
                      <a:cubicBezTo>
                        <a:pt x="3001" y="6051"/>
                        <a:pt x="3066" y="6061"/>
                        <a:pt x="3134" y="6061"/>
                      </a:cubicBezTo>
                      <a:cubicBezTo>
                        <a:pt x="3168" y="6061"/>
                        <a:pt x="3203" y="6058"/>
                        <a:pt x="3239" y="6052"/>
                      </a:cubicBezTo>
                      <a:cubicBezTo>
                        <a:pt x="3447" y="6019"/>
                        <a:pt x="3636" y="5860"/>
                        <a:pt x="3719" y="5645"/>
                      </a:cubicBezTo>
                      <a:cubicBezTo>
                        <a:pt x="3792" y="5463"/>
                        <a:pt x="3772" y="5277"/>
                        <a:pt x="3663" y="5145"/>
                      </a:cubicBezTo>
                      <a:lnTo>
                        <a:pt x="3643" y="5118"/>
                      </a:lnTo>
                      <a:lnTo>
                        <a:pt x="3613" y="5115"/>
                      </a:lnTo>
                      <a:cubicBezTo>
                        <a:pt x="3591" y="5113"/>
                        <a:pt x="3568" y="5111"/>
                        <a:pt x="3546" y="5111"/>
                      </a:cubicBezTo>
                      <a:cubicBezTo>
                        <a:pt x="3398" y="5111"/>
                        <a:pt x="3257" y="5168"/>
                        <a:pt x="3137" y="5274"/>
                      </a:cubicBezTo>
                      <a:cubicBezTo>
                        <a:pt x="2987" y="5403"/>
                        <a:pt x="2875" y="5602"/>
                        <a:pt x="2819" y="5820"/>
                      </a:cubicBezTo>
                      <a:cubicBezTo>
                        <a:pt x="2663" y="5731"/>
                        <a:pt x="2530" y="5586"/>
                        <a:pt x="2454" y="5433"/>
                      </a:cubicBezTo>
                      <a:cubicBezTo>
                        <a:pt x="2295" y="5122"/>
                        <a:pt x="2282" y="4744"/>
                        <a:pt x="2269" y="4440"/>
                      </a:cubicBezTo>
                      <a:cubicBezTo>
                        <a:pt x="2252" y="3999"/>
                        <a:pt x="2246" y="3605"/>
                        <a:pt x="2348" y="3231"/>
                      </a:cubicBezTo>
                      <a:cubicBezTo>
                        <a:pt x="2398" y="3039"/>
                        <a:pt x="2481" y="2850"/>
                        <a:pt x="2560" y="2665"/>
                      </a:cubicBezTo>
                      <a:cubicBezTo>
                        <a:pt x="2692" y="2354"/>
                        <a:pt x="2828" y="2032"/>
                        <a:pt x="2835" y="1684"/>
                      </a:cubicBezTo>
                      <a:cubicBezTo>
                        <a:pt x="2845" y="1082"/>
                        <a:pt x="2441" y="486"/>
                        <a:pt x="1822" y="204"/>
                      </a:cubicBezTo>
                      <a:cubicBezTo>
                        <a:pt x="1495" y="54"/>
                        <a:pt x="1155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96" name="Google Shape;796;p28"/>
                <p:cNvGrpSpPr/>
                <p:nvPr/>
              </p:nvGrpSpPr>
              <p:grpSpPr>
                <a:xfrm>
                  <a:off x="6409817" y="4447803"/>
                  <a:ext cx="1323644" cy="713428"/>
                  <a:chOff x="6409817" y="4447803"/>
                  <a:chExt cx="1323644" cy="713428"/>
                </a:xfrm>
              </p:grpSpPr>
              <p:sp>
                <p:nvSpPr>
                  <p:cNvPr id="797" name="Google Shape;797;p28"/>
                  <p:cNvSpPr/>
                  <p:nvPr/>
                </p:nvSpPr>
                <p:spPr>
                  <a:xfrm>
                    <a:off x="6409817" y="4447803"/>
                    <a:ext cx="1323644" cy="7134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9" h="8661" extrusionOk="0">
                        <a:moveTo>
                          <a:pt x="6951" y="3845"/>
                        </a:moveTo>
                        <a:cubicBezTo>
                          <a:pt x="8107" y="3845"/>
                          <a:pt x="8104" y="5643"/>
                          <a:pt x="6951" y="5643"/>
                        </a:cubicBezTo>
                        <a:cubicBezTo>
                          <a:pt x="5793" y="5643"/>
                          <a:pt x="5796" y="3845"/>
                          <a:pt x="6951" y="3845"/>
                        </a:cubicBezTo>
                        <a:close/>
                        <a:moveTo>
                          <a:pt x="13224" y="4796"/>
                        </a:moveTo>
                        <a:cubicBezTo>
                          <a:pt x="14369" y="4796"/>
                          <a:pt x="14366" y="6574"/>
                          <a:pt x="13224" y="6574"/>
                        </a:cubicBezTo>
                        <a:cubicBezTo>
                          <a:pt x="12081" y="6574"/>
                          <a:pt x="12081" y="4796"/>
                          <a:pt x="13224" y="4796"/>
                        </a:cubicBezTo>
                        <a:close/>
                        <a:moveTo>
                          <a:pt x="3514" y="6207"/>
                        </a:moveTo>
                        <a:cubicBezTo>
                          <a:pt x="4686" y="6207"/>
                          <a:pt x="4686" y="8031"/>
                          <a:pt x="3514" y="8031"/>
                        </a:cubicBezTo>
                        <a:cubicBezTo>
                          <a:pt x="2342" y="8031"/>
                          <a:pt x="2342" y="6207"/>
                          <a:pt x="3514" y="6207"/>
                        </a:cubicBezTo>
                        <a:close/>
                        <a:moveTo>
                          <a:pt x="9813" y="6713"/>
                        </a:moveTo>
                        <a:cubicBezTo>
                          <a:pt x="10968" y="6713"/>
                          <a:pt x="10968" y="8507"/>
                          <a:pt x="9813" y="8507"/>
                        </a:cubicBezTo>
                        <a:cubicBezTo>
                          <a:pt x="8657" y="8507"/>
                          <a:pt x="8657" y="6713"/>
                          <a:pt x="9813" y="6713"/>
                        </a:cubicBezTo>
                        <a:close/>
                        <a:moveTo>
                          <a:pt x="1100" y="0"/>
                        </a:moveTo>
                        <a:lnTo>
                          <a:pt x="702" y="3120"/>
                        </a:lnTo>
                        <a:cubicBezTo>
                          <a:pt x="756" y="3110"/>
                          <a:pt x="812" y="3107"/>
                          <a:pt x="868" y="3107"/>
                        </a:cubicBezTo>
                        <a:cubicBezTo>
                          <a:pt x="2044" y="3107"/>
                          <a:pt x="2041" y="4928"/>
                          <a:pt x="868" y="4928"/>
                        </a:cubicBezTo>
                        <a:cubicBezTo>
                          <a:pt x="722" y="4928"/>
                          <a:pt x="593" y="4898"/>
                          <a:pt x="484" y="4848"/>
                        </a:cubicBezTo>
                        <a:lnTo>
                          <a:pt x="1" y="8660"/>
                        </a:lnTo>
                        <a:lnTo>
                          <a:pt x="15194" y="8660"/>
                        </a:lnTo>
                        <a:cubicBezTo>
                          <a:pt x="15303" y="8607"/>
                          <a:pt x="15435" y="8577"/>
                          <a:pt x="15584" y="8577"/>
                        </a:cubicBezTo>
                        <a:cubicBezTo>
                          <a:pt x="15733" y="8577"/>
                          <a:pt x="15862" y="8607"/>
                          <a:pt x="15972" y="8660"/>
                        </a:cubicBezTo>
                        <a:lnTo>
                          <a:pt x="16068" y="8660"/>
                        </a:lnTo>
                        <a:lnTo>
                          <a:pt x="16068" y="4494"/>
                        </a:lnTo>
                        <a:cubicBezTo>
                          <a:pt x="15194" y="4422"/>
                          <a:pt x="15061" y="3259"/>
                          <a:pt x="15667" y="2855"/>
                        </a:cubicBezTo>
                        <a:lnTo>
                          <a:pt x="11733" y="2083"/>
                        </a:lnTo>
                        <a:lnTo>
                          <a:pt x="11733" y="2083"/>
                        </a:lnTo>
                        <a:cubicBezTo>
                          <a:pt x="11856" y="2597"/>
                          <a:pt x="11575" y="3222"/>
                          <a:pt x="10892" y="3222"/>
                        </a:cubicBezTo>
                        <a:cubicBezTo>
                          <a:pt x="10068" y="3222"/>
                          <a:pt x="9832" y="2305"/>
                          <a:pt x="10187" y="1782"/>
                        </a:cubicBezTo>
                        <a:lnTo>
                          <a:pt x="6071" y="974"/>
                        </a:lnTo>
                        <a:cubicBezTo>
                          <a:pt x="6044" y="1411"/>
                          <a:pt x="5753" y="1828"/>
                          <a:pt x="5189" y="1828"/>
                        </a:cubicBezTo>
                        <a:cubicBezTo>
                          <a:pt x="4485" y="1828"/>
                          <a:pt x="4203" y="1166"/>
                          <a:pt x="4352" y="639"/>
                        </a:cubicBezTo>
                        <a:lnTo>
                          <a:pt x="1100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798" name="Google Shape;798;p28"/>
                  <p:cNvGrpSpPr/>
                  <p:nvPr/>
                </p:nvGrpSpPr>
                <p:grpSpPr>
                  <a:xfrm>
                    <a:off x="6447139" y="4500434"/>
                    <a:ext cx="1160578" cy="659576"/>
                    <a:chOff x="6447139" y="4500434"/>
                    <a:chExt cx="1160578" cy="659576"/>
                  </a:xfrm>
                </p:grpSpPr>
                <p:sp>
                  <p:nvSpPr>
                    <p:cNvPr id="799" name="Google Shape;799;p28"/>
                    <p:cNvSpPr/>
                    <p:nvPr/>
                  </p:nvSpPr>
                  <p:spPr>
                    <a:xfrm>
                      <a:off x="6447139" y="4694347"/>
                      <a:ext cx="144670" cy="168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1" h="1821" extrusionOk="0">
                          <a:moveTo>
                            <a:pt x="385" y="0"/>
                          </a:moveTo>
                          <a:cubicBezTo>
                            <a:pt x="329" y="0"/>
                            <a:pt x="273" y="3"/>
                            <a:pt x="219" y="13"/>
                          </a:cubicBezTo>
                          <a:lnTo>
                            <a:pt x="1" y="1741"/>
                          </a:lnTo>
                          <a:cubicBezTo>
                            <a:pt x="110" y="1791"/>
                            <a:pt x="239" y="1821"/>
                            <a:pt x="385" y="1821"/>
                          </a:cubicBezTo>
                          <a:cubicBezTo>
                            <a:pt x="1558" y="1821"/>
                            <a:pt x="1561" y="0"/>
                            <a:pt x="385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0" name="Google Shape;800;p28"/>
                    <p:cNvSpPr/>
                    <p:nvPr/>
                  </p:nvSpPr>
                  <p:spPr>
                    <a:xfrm>
                      <a:off x="6750446" y="4500434"/>
                      <a:ext cx="166724" cy="1062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8" h="1190" extrusionOk="0">
                          <a:moveTo>
                            <a:pt x="149" y="0"/>
                          </a:moveTo>
                          <a:lnTo>
                            <a:pt x="149" y="0"/>
                          </a:lnTo>
                          <a:cubicBezTo>
                            <a:pt x="0" y="527"/>
                            <a:pt x="282" y="1189"/>
                            <a:pt x="986" y="1189"/>
                          </a:cubicBezTo>
                          <a:cubicBezTo>
                            <a:pt x="1550" y="1189"/>
                            <a:pt x="1841" y="772"/>
                            <a:pt x="1868" y="335"/>
                          </a:cubicBezTo>
                          <a:lnTo>
                            <a:pt x="149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1" name="Google Shape;801;p28"/>
                    <p:cNvSpPr/>
                    <p:nvPr/>
                  </p:nvSpPr>
                  <p:spPr>
                    <a:xfrm>
                      <a:off x="7217843" y="4594584"/>
                      <a:ext cx="170851" cy="121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24" h="1441" extrusionOk="0">
                          <a:moveTo>
                            <a:pt x="355" y="0"/>
                          </a:moveTo>
                          <a:lnTo>
                            <a:pt x="355" y="0"/>
                          </a:lnTo>
                          <a:cubicBezTo>
                            <a:pt x="0" y="523"/>
                            <a:pt x="236" y="1440"/>
                            <a:pt x="1060" y="1440"/>
                          </a:cubicBezTo>
                          <a:cubicBezTo>
                            <a:pt x="1743" y="1440"/>
                            <a:pt x="2024" y="815"/>
                            <a:pt x="1901" y="301"/>
                          </a:cubicBezTo>
                          <a:lnTo>
                            <a:pt x="355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2" name="Google Shape;802;p28"/>
                    <p:cNvSpPr/>
                    <p:nvPr/>
                  </p:nvSpPr>
                  <p:spPr>
                    <a:xfrm>
                      <a:off x="7390565" y="4831672"/>
                      <a:ext cx="217152" cy="1687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89" h="1779" extrusionOk="0">
                          <a:moveTo>
                            <a:pt x="1144" y="1"/>
                          </a:moveTo>
                          <a:cubicBezTo>
                            <a:pt x="1" y="1"/>
                            <a:pt x="1" y="1779"/>
                            <a:pt x="1144" y="1779"/>
                          </a:cubicBezTo>
                          <a:cubicBezTo>
                            <a:pt x="2286" y="1779"/>
                            <a:pt x="2289" y="1"/>
                            <a:pt x="1144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3" name="Google Shape;803;p28"/>
                    <p:cNvSpPr/>
                    <p:nvPr/>
                  </p:nvSpPr>
                  <p:spPr>
                    <a:xfrm>
                      <a:off x="6864603" y="4753107"/>
                      <a:ext cx="235899" cy="1689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5" h="1799" extrusionOk="0">
                          <a:moveTo>
                            <a:pt x="1159" y="0"/>
                          </a:moveTo>
                          <a:cubicBezTo>
                            <a:pt x="4" y="0"/>
                            <a:pt x="1" y="1798"/>
                            <a:pt x="1159" y="1798"/>
                          </a:cubicBezTo>
                          <a:cubicBezTo>
                            <a:pt x="2312" y="1798"/>
                            <a:pt x="2315" y="0"/>
                            <a:pt x="115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4" name="Google Shape;804;p28"/>
                    <p:cNvSpPr/>
                    <p:nvPr/>
                  </p:nvSpPr>
                  <p:spPr>
                    <a:xfrm>
                      <a:off x="6590714" y="4949723"/>
                      <a:ext cx="217128" cy="1688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46" h="1825" extrusionOk="0">
                          <a:moveTo>
                            <a:pt x="1173" y="1"/>
                          </a:moveTo>
                          <a:cubicBezTo>
                            <a:pt x="1" y="1"/>
                            <a:pt x="1" y="1825"/>
                            <a:pt x="1173" y="1825"/>
                          </a:cubicBezTo>
                          <a:cubicBezTo>
                            <a:pt x="2345" y="1825"/>
                            <a:pt x="2345" y="1"/>
                            <a:pt x="1173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5" name="Google Shape;805;p28"/>
                    <p:cNvSpPr/>
                    <p:nvPr/>
                  </p:nvSpPr>
                  <p:spPr>
                    <a:xfrm>
                      <a:off x="7108180" y="4989310"/>
                      <a:ext cx="219822" cy="1707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3" h="1796" extrusionOk="0">
                          <a:moveTo>
                            <a:pt x="1157" y="1"/>
                          </a:moveTo>
                          <a:cubicBezTo>
                            <a:pt x="1" y="1"/>
                            <a:pt x="1" y="1795"/>
                            <a:pt x="1157" y="1795"/>
                          </a:cubicBezTo>
                          <a:cubicBezTo>
                            <a:pt x="2312" y="1795"/>
                            <a:pt x="2312" y="1"/>
                            <a:pt x="1157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06" name="Google Shape;806;p28"/>
              <p:cNvGrpSpPr/>
              <p:nvPr/>
            </p:nvGrpSpPr>
            <p:grpSpPr>
              <a:xfrm>
                <a:off x="-22755" y="2259451"/>
                <a:ext cx="2694980" cy="2912777"/>
                <a:chOff x="-22716" y="3092143"/>
                <a:chExt cx="1924710" cy="2080258"/>
              </a:xfrm>
            </p:grpSpPr>
            <p:sp>
              <p:nvSpPr>
                <p:cNvPr id="807" name="Google Shape;807;p28"/>
                <p:cNvSpPr/>
                <p:nvPr/>
              </p:nvSpPr>
              <p:spPr>
                <a:xfrm>
                  <a:off x="-17279" y="3673139"/>
                  <a:ext cx="1773150" cy="1499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6" h="18201" extrusionOk="0">
                      <a:moveTo>
                        <a:pt x="6024" y="0"/>
                      </a:moveTo>
                      <a:lnTo>
                        <a:pt x="5676" y="454"/>
                      </a:lnTo>
                      <a:lnTo>
                        <a:pt x="5398" y="821"/>
                      </a:lnTo>
                      <a:lnTo>
                        <a:pt x="4623" y="1834"/>
                      </a:lnTo>
                      <a:lnTo>
                        <a:pt x="4342" y="2206"/>
                      </a:lnTo>
                      <a:lnTo>
                        <a:pt x="3428" y="3404"/>
                      </a:lnTo>
                      <a:lnTo>
                        <a:pt x="3146" y="3772"/>
                      </a:lnTo>
                      <a:lnTo>
                        <a:pt x="2130" y="5106"/>
                      </a:lnTo>
                      <a:lnTo>
                        <a:pt x="1852" y="5474"/>
                      </a:lnTo>
                      <a:lnTo>
                        <a:pt x="967" y="6630"/>
                      </a:lnTo>
                      <a:lnTo>
                        <a:pt x="689" y="6997"/>
                      </a:lnTo>
                      <a:lnTo>
                        <a:pt x="1" y="7902"/>
                      </a:lnTo>
                      <a:lnTo>
                        <a:pt x="1" y="18200"/>
                      </a:lnTo>
                      <a:lnTo>
                        <a:pt x="16191" y="18200"/>
                      </a:lnTo>
                      <a:lnTo>
                        <a:pt x="16234" y="18111"/>
                      </a:lnTo>
                      <a:lnTo>
                        <a:pt x="17339" y="15846"/>
                      </a:lnTo>
                      <a:lnTo>
                        <a:pt x="17542" y="15435"/>
                      </a:lnTo>
                      <a:lnTo>
                        <a:pt x="18257" y="13978"/>
                      </a:lnTo>
                      <a:lnTo>
                        <a:pt x="18456" y="13567"/>
                      </a:lnTo>
                      <a:lnTo>
                        <a:pt x="19310" y="11819"/>
                      </a:lnTo>
                      <a:lnTo>
                        <a:pt x="19512" y="11411"/>
                      </a:lnTo>
                      <a:lnTo>
                        <a:pt x="20078" y="10249"/>
                      </a:lnTo>
                      <a:lnTo>
                        <a:pt x="20280" y="9838"/>
                      </a:lnTo>
                      <a:lnTo>
                        <a:pt x="20816" y="8739"/>
                      </a:lnTo>
                      <a:lnTo>
                        <a:pt x="21019" y="8332"/>
                      </a:lnTo>
                      <a:lnTo>
                        <a:pt x="21522" y="7298"/>
                      </a:lnTo>
                      <a:lnTo>
                        <a:pt x="21525" y="7298"/>
                      </a:lnTo>
                      <a:cubicBezTo>
                        <a:pt x="21508" y="7252"/>
                        <a:pt x="19257" y="6210"/>
                        <a:pt x="16922" y="5129"/>
                      </a:cubicBezTo>
                      <a:lnTo>
                        <a:pt x="14180" y="3841"/>
                      </a:lnTo>
                      <a:lnTo>
                        <a:pt x="14167" y="3855"/>
                      </a:lnTo>
                      <a:cubicBezTo>
                        <a:pt x="12789" y="3216"/>
                        <a:pt x="11773" y="2736"/>
                        <a:pt x="11763" y="2702"/>
                      </a:cubicBezTo>
                      <a:lnTo>
                        <a:pt x="6024" y="0"/>
                      </a:lnTo>
                      <a:close/>
                    </a:path>
                  </a:pathLst>
                </a:custGeom>
                <a:solidFill>
                  <a:srgbClr val="ED4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08" name="Google Shape;808;p28"/>
                <p:cNvGrpSpPr/>
                <p:nvPr/>
              </p:nvGrpSpPr>
              <p:grpSpPr>
                <a:xfrm>
                  <a:off x="-22716" y="3710453"/>
                  <a:ext cx="1736822" cy="1461944"/>
                  <a:chOff x="-22716" y="3710453"/>
                  <a:chExt cx="1736822" cy="1461944"/>
                </a:xfrm>
              </p:grpSpPr>
              <p:sp>
                <p:nvSpPr>
                  <p:cNvPr id="809" name="Google Shape;809;p28"/>
                  <p:cNvSpPr/>
                  <p:nvPr/>
                </p:nvSpPr>
                <p:spPr>
                  <a:xfrm>
                    <a:off x="427283" y="3710453"/>
                    <a:ext cx="1286823" cy="682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22" h="8287" extrusionOk="0">
                        <a:moveTo>
                          <a:pt x="279" y="1"/>
                        </a:moveTo>
                        <a:lnTo>
                          <a:pt x="1" y="368"/>
                        </a:lnTo>
                        <a:cubicBezTo>
                          <a:pt x="1908" y="1342"/>
                          <a:pt x="3816" y="2319"/>
                          <a:pt x="5723" y="3299"/>
                        </a:cubicBezTo>
                        <a:cubicBezTo>
                          <a:pt x="6522" y="3706"/>
                          <a:pt x="7323" y="4117"/>
                          <a:pt x="8121" y="4528"/>
                        </a:cubicBezTo>
                        <a:cubicBezTo>
                          <a:pt x="10555" y="5780"/>
                          <a:pt x="12989" y="7031"/>
                          <a:pt x="15419" y="8286"/>
                        </a:cubicBezTo>
                        <a:lnTo>
                          <a:pt x="15622" y="7879"/>
                        </a:lnTo>
                        <a:cubicBezTo>
                          <a:pt x="13198" y="6627"/>
                          <a:pt x="10774" y="5382"/>
                          <a:pt x="8350" y="4137"/>
                        </a:cubicBezTo>
                        <a:cubicBezTo>
                          <a:pt x="8088" y="4001"/>
                          <a:pt x="7826" y="3865"/>
                          <a:pt x="7565" y="3733"/>
                        </a:cubicBezTo>
                        <a:cubicBezTo>
                          <a:pt x="7508" y="3703"/>
                          <a:pt x="7449" y="3673"/>
                          <a:pt x="7392" y="3643"/>
                        </a:cubicBezTo>
                        <a:cubicBezTo>
                          <a:pt x="7346" y="3620"/>
                          <a:pt x="7300" y="3597"/>
                          <a:pt x="7253" y="3574"/>
                        </a:cubicBezTo>
                        <a:cubicBezTo>
                          <a:pt x="7170" y="3527"/>
                          <a:pt x="7088" y="3488"/>
                          <a:pt x="7008" y="3448"/>
                        </a:cubicBezTo>
                        <a:cubicBezTo>
                          <a:pt x="6690" y="3282"/>
                          <a:pt x="6376" y="3120"/>
                          <a:pt x="6058" y="2958"/>
                        </a:cubicBezTo>
                        <a:cubicBezTo>
                          <a:pt x="4134" y="1971"/>
                          <a:pt x="2206" y="984"/>
                          <a:pt x="27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0" name="Google Shape;810;p28"/>
                  <p:cNvSpPr/>
                  <p:nvPr/>
                </p:nvSpPr>
                <p:spPr>
                  <a:xfrm>
                    <a:off x="340298" y="3824209"/>
                    <a:ext cx="1312935" cy="693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39" h="8416" extrusionOk="0">
                        <a:moveTo>
                          <a:pt x="282" y="0"/>
                        </a:moveTo>
                        <a:lnTo>
                          <a:pt x="1" y="372"/>
                        </a:lnTo>
                        <a:cubicBezTo>
                          <a:pt x="1895" y="1239"/>
                          <a:pt x="3776" y="2137"/>
                          <a:pt x="5643" y="3064"/>
                        </a:cubicBezTo>
                        <a:cubicBezTo>
                          <a:pt x="6571" y="3521"/>
                          <a:pt x="7491" y="3988"/>
                          <a:pt x="8412" y="4461"/>
                        </a:cubicBezTo>
                        <a:cubicBezTo>
                          <a:pt x="10883" y="5730"/>
                          <a:pt x="13323" y="7048"/>
                          <a:pt x="15737" y="8415"/>
                        </a:cubicBezTo>
                        <a:lnTo>
                          <a:pt x="15939" y="8004"/>
                        </a:lnTo>
                        <a:cubicBezTo>
                          <a:pt x="13535" y="6644"/>
                          <a:pt x="11101" y="5332"/>
                          <a:pt x="8644" y="4067"/>
                        </a:cubicBezTo>
                        <a:lnTo>
                          <a:pt x="8641" y="4067"/>
                        </a:lnTo>
                        <a:cubicBezTo>
                          <a:pt x="7760" y="3613"/>
                          <a:pt x="6869" y="3164"/>
                          <a:pt x="5981" y="2722"/>
                        </a:cubicBezTo>
                        <a:cubicBezTo>
                          <a:pt x="4094" y="1785"/>
                          <a:pt x="2197" y="879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1" name="Google Shape;811;p28"/>
                  <p:cNvSpPr/>
                  <p:nvPr/>
                </p:nvSpPr>
                <p:spPr>
                  <a:xfrm>
                    <a:off x="241863" y="3953534"/>
                    <a:ext cx="1348108" cy="6931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66" h="8415" extrusionOk="0">
                        <a:moveTo>
                          <a:pt x="282" y="0"/>
                        </a:moveTo>
                        <a:lnTo>
                          <a:pt x="0" y="368"/>
                        </a:lnTo>
                        <a:cubicBezTo>
                          <a:pt x="1779" y="1252"/>
                          <a:pt x="3551" y="2133"/>
                          <a:pt x="5325" y="3017"/>
                        </a:cubicBezTo>
                        <a:cubicBezTo>
                          <a:pt x="6415" y="3561"/>
                          <a:pt x="7501" y="4100"/>
                          <a:pt x="8590" y="4643"/>
                        </a:cubicBezTo>
                        <a:cubicBezTo>
                          <a:pt x="11113" y="5901"/>
                          <a:pt x="13641" y="7160"/>
                          <a:pt x="16164" y="8415"/>
                        </a:cubicBezTo>
                        <a:lnTo>
                          <a:pt x="16366" y="8007"/>
                        </a:lnTo>
                        <a:cubicBezTo>
                          <a:pt x="13849" y="6755"/>
                          <a:pt x="11336" y="5501"/>
                          <a:pt x="8819" y="4249"/>
                        </a:cubicBezTo>
                        <a:cubicBezTo>
                          <a:pt x="7766" y="3726"/>
                          <a:pt x="6716" y="3203"/>
                          <a:pt x="5663" y="2679"/>
                        </a:cubicBezTo>
                        <a:cubicBezTo>
                          <a:pt x="3872" y="1785"/>
                          <a:pt x="2077" y="891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2" name="Google Shape;812;p28"/>
                  <p:cNvSpPr/>
                  <p:nvPr/>
                </p:nvSpPr>
                <p:spPr>
                  <a:xfrm>
                    <a:off x="135192" y="4093731"/>
                    <a:ext cx="1367795" cy="7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05" h="8873" extrusionOk="0">
                        <a:moveTo>
                          <a:pt x="279" y="0"/>
                        </a:moveTo>
                        <a:lnTo>
                          <a:pt x="1" y="368"/>
                        </a:lnTo>
                        <a:cubicBezTo>
                          <a:pt x="1667" y="1232"/>
                          <a:pt x="3332" y="2093"/>
                          <a:pt x="4997" y="2958"/>
                        </a:cubicBezTo>
                        <a:cubicBezTo>
                          <a:pt x="6246" y="3603"/>
                          <a:pt x="7495" y="4252"/>
                          <a:pt x="8746" y="4902"/>
                        </a:cubicBezTo>
                        <a:cubicBezTo>
                          <a:pt x="11300" y="6223"/>
                          <a:pt x="13853" y="7547"/>
                          <a:pt x="16406" y="8872"/>
                        </a:cubicBezTo>
                        <a:lnTo>
                          <a:pt x="16605" y="8461"/>
                        </a:lnTo>
                        <a:cubicBezTo>
                          <a:pt x="14062" y="7144"/>
                          <a:pt x="11518" y="5825"/>
                          <a:pt x="8975" y="4507"/>
                        </a:cubicBezTo>
                        <a:cubicBezTo>
                          <a:pt x="7759" y="3878"/>
                          <a:pt x="6547" y="3245"/>
                          <a:pt x="5332" y="2620"/>
                        </a:cubicBezTo>
                        <a:cubicBezTo>
                          <a:pt x="3646" y="1746"/>
                          <a:pt x="1965" y="871"/>
                          <a:pt x="279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3" name="Google Shape;813;p28"/>
                  <p:cNvSpPr/>
                  <p:nvPr/>
                </p:nvSpPr>
                <p:spPr>
                  <a:xfrm>
                    <a:off x="39475" y="4219184"/>
                    <a:ext cx="1388224" cy="759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3" h="9217" extrusionOk="0">
                        <a:moveTo>
                          <a:pt x="278" y="1"/>
                        </a:moveTo>
                        <a:lnTo>
                          <a:pt x="0" y="368"/>
                        </a:lnTo>
                        <a:cubicBezTo>
                          <a:pt x="1574" y="1206"/>
                          <a:pt x="3150" y="2044"/>
                          <a:pt x="4726" y="2882"/>
                        </a:cubicBezTo>
                        <a:cubicBezTo>
                          <a:pt x="6120" y="3620"/>
                          <a:pt x="7510" y="4362"/>
                          <a:pt x="8905" y="5100"/>
                        </a:cubicBezTo>
                        <a:cubicBezTo>
                          <a:pt x="11488" y="6475"/>
                          <a:pt x="14067" y="7846"/>
                          <a:pt x="16650" y="9217"/>
                        </a:cubicBezTo>
                        <a:lnTo>
                          <a:pt x="16853" y="8806"/>
                        </a:lnTo>
                        <a:cubicBezTo>
                          <a:pt x="14279" y="7441"/>
                          <a:pt x="11707" y="6074"/>
                          <a:pt x="9133" y="4707"/>
                        </a:cubicBezTo>
                        <a:cubicBezTo>
                          <a:pt x="7776" y="3984"/>
                          <a:pt x="6418" y="3263"/>
                          <a:pt x="5060" y="2544"/>
                        </a:cubicBezTo>
                        <a:cubicBezTo>
                          <a:pt x="3468" y="1696"/>
                          <a:pt x="1875" y="848"/>
                          <a:pt x="278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4" name="Google Shape;814;p28"/>
                  <p:cNvSpPr/>
                  <p:nvPr/>
                </p:nvSpPr>
                <p:spPr>
                  <a:xfrm>
                    <a:off x="996309" y="3916713"/>
                    <a:ext cx="10791" cy="4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" h="60" extrusionOk="0">
                        <a:moveTo>
                          <a:pt x="131" y="6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5" name="Google Shape;815;p28"/>
                  <p:cNvSpPr/>
                  <p:nvPr/>
                </p:nvSpPr>
                <p:spPr>
                  <a:xfrm>
                    <a:off x="1102487" y="3966631"/>
                    <a:ext cx="3872" cy="1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24" extrusionOk="0">
                        <a:moveTo>
                          <a:pt x="46" y="24"/>
                        </a:moveTo>
                        <a:lnTo>
                          <a:pt x="46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6" name="Google Shape;816;p28"/>
                  <p:cNvSpPr/>
                  <p:nvPr/>
                </p:nvSpPr>
                <p:spPr>
                  <a:xfrm>
                    <a:off x="951664" y="3895708"/>
                    <a:ext cx="22076" cy="24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" h="302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3" y="103"/>
                          <a:pt x="63" y="205"/>
                          <a:pt x="96" y="301"/>
                        </a:cubicBezTo>
                        <a:lnTo>
                          <a:pt x="268" y="1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7" name="Google Shape;817;p28"/>
                  <p:cNvSpPr/>
                  <p:nvPr/>
                </p:nvSpPr>
                <p:spPr>
                  <a:xfrm>
                    <a:off x="973657" y="3906005"/>
                    <a:ext cx="22735" cy="10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" h="131" extrusionOk="0">
                        <a:moveTo>
                          <a:pt x="1" y="1"/>
                        </a:moveTo>
                        <a:lnTo>
                          <a:pt x="276" y="130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8" name="Google Shape;818;p28"/>
                  <p:cNvSpPr/>
                  <p:nvPr/>
                </p:nvSpPr>
                <p:spPr>
                  <a:xfrm>
                    <a:off x="1106276" y="3968525"/>
                    <a:ext cx="37727" cy="17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" h="216" extrusionOk="0">
                        <a:moveTo>
                          <a:pt x="0" y="1"/>
                        </a:moveTo>
                        <a:lnTo>
                          <a:pt x="457" y="215"/>
                        </a:lnTo>
                        <a:lnTo>
                          <a:pt x="255" y="12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9" name="Google Shape;819;p28"/>
                  <p:cNvSpPr/>
                  <p:nvPr/>
                </p:nvSpPr>
                <p:spPr>
                  <a:xfrm>
                    <a:off x="1149109" y="3988706"/>
                    <a:ext cx="1647" cy="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" h="11" extrusionOk="0">
                        <a:moveTo>
                          <a:pt x="20" y="10"/>
                        </a:moveTo>
                        <a:lnTo>
                          <a:pt x="20" y="1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0" name="Google Shape;820;p28"/>
                  <p:cNvSpPr/>
                  <p:nvPr/>
                </p:nvSpPr>
                <p:spPr>
                  <a:xfrm>
                    <a:off x="1053887" y="3943649"/>
                    <a:ext cx="8896" cy="4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55" extrusionOk="0">
                        <a:moveTo>
                          <a:pt x="1" y="1"/>
                        </a:moveTo>
                        <a:lnTo>
                          <a:pt x="1" y="5"/>
                        </a:lnTo>
                        <a:lnTo>
                          <a:pt x="107" y="54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1" name="Google Shape;821;p28"/>
                  <p:cNvSpPr/>
                  <p:nvPr/>
                </p:nvSpPr>
                <p:spPr>
                  <a:xfrm>
                    <a:off x="1007018" y="3921656"/>
                    <a:ext cx="12026" cy="57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" h="70" extrusionOk="0">
                        <a:moveTo>
                          <a:pt x="146" y="69"/>
                        </a:moveTo>
                        <a:lnTo>
                          <a:pt x="146" y="6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2" name="Google Shape;822;p28"/>
                  <p:cNvSpPr/>
                  <p:nvPr/>
                </p:nvSpPr>
                <p:spPr>
                  <a:xfrm>
                    <a:off x="1097792" y="3964407"/>
                    <a:ext cx="4778" cy="2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7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57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3" name="Google Shape;823;p28"/>
                  <p:cNvSpPr/>
                  <p:nvPr/>
                </p:nvSpPr>
                <p:spPr>
                  <a:xfrm>
                    <a:off x="973657" y="3906005"/>
                    <a:ext cx="82" cy="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4" name="Google Shape;824;p28"/>
                  <p:cNvSpPr/>
                  <p:nvPr/>
                </p:nvSpPr>
                <p:spPr>
                  <a:xfrm>
                    <a:off x="1143920" y="3986235"/>
                    <a:ext cx="5272" cy="2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31" extrusionOk="0">
                        <a:moveTo>
                          <a:pt x="63" y="31"/>
                        </a:moveTo>
                        <a:lnTo>
                          <a:pt x="63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5" name="Google Shape;825;p28"/>
                  <p:cNvSpPr/>
                  <p:nvPr/>
                </p:nvSpPr>
                <p:spPr>
                  <a:xfrm>
                    <a:off x="1062701" y="3948097"/>
                    <a:ext cx="35173" cy="16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" h="199" extrusionOk="0">
                        <a:moveTo>
                          <a:pt x="0" y="0"/>
                        </a:moveTo>
                        <a:lnTo>
                          <a:pt x="427" y="199"/>
                        </a:lnTo>
                        <a:lnTo>
                          <a:pt x="215" y="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6" name="Google Shape;826;p28"/>
                  <p:cNvSpPr/>
                  <p:nvPr/>
                </p:nvSpPr>
                <p:spPr>
                  <a:xfrm>
                    <a:off x="1018962" y="3927339"/>
                    <a:ext cx="35008" cy="16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" h="203" extrusionOk="0">
                        <a:moveTo>
                          <a:pt x="1" y="0"/>
                        </a:moveTo>
                        <a:lnTo>
                          <a:pt x="209" y="99"/>
                        </a:lnTo>
                        <a:lnTo>
                          <a:pt x="425" y="203"/>
                        </a:lnTo>
                        <a:lnTo>
                          <a:pt x="425" y="19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7" name="Google Shape;827;p28"/>
                  <p:cNvSpPr/>
                  <p:nvPr/>
                </p:nvSpPr>
                <p:spPr>
                  <a:xfrm>
                    <a:off x="-22716" y="4563993"/>
                    <a:ext cx="82" cy="44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537" extrusionOk="0">
                        <a:moveTo>
                          <a:pt x="0" y="537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8" name="Google Shape;828;p28"/>
                  <p:cNvSpPr/>
                  <p:nvPr/>
                </p:nvSpPr>
                <p:spPr>
                  <a:xfrm>
                    <a:off x="-22716" y="4752213"/>
                    <a:ext cx="82" cy="43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531" extrusionOk="0">
                        <a:moveTo>
                          <a:pt x="0" y="530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9" name="Google Shape;829;p28"/>
                  <p:cNvSpPr/>
                  <p:nvPr/>
                </p:nvSpPr>
                <p:spPr>
                  <a:xfrm>
                    <a:off x="-22716" y="4378985"/>
                    <a:ext cx="1342672" cy="7934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00" h="9632" extrusionOk="0">
                        <a:moveTo>
                          <a:pt x="0" y="1"/>
                        </a:moveTo>
                        <a:lnTo>
                          <a:pt x="0" y="537"/>
                        </a:lnTo>
                        <a:cubicBezTo>
                          <a:pt x="1219" y="1289"/>
                          <a:pt x="2441" y="2035"/>
                          <a:pt x="3669" y="2770"/>
                        </a:cubicBezTo>
                        <a:cubicBezTo>
                          <a:pt x="5206" y="3693"/>
                          <a:pt x="6746" y="4611"/>
                          <a:pt x="8296" y="5512"/>
                        </a:cubicBezTo>
                        <a:cubicBezTo>
                          <a:pt x="10689" y="6912"/>
                          <a:pt x="13101" y="8283"/>
                          <a:pt x="15525" y="9631"/>
                        </a:cubicBezTo>
                        <a:lnTo>
                          <a:pt x="16257" y="9631"/>
                        </a:lnTo>
                        <a:lnTo>
                          <a:pt x="16300" y="9542"/>
                        </a:lnTo>
                        <a:cubicBezTo>
                          <a:pt x="13690" y="8098"/>
                          <a:pt x="11097" y="6621"/>
                          <a:pt x="8521" y="5118"/>
                        </a:cubicBezTo>
                        <a:cubicBezTo>
                          <a:pt x="7011" y="4233"/>
                          <a:pt x="5501" y="3343"/>
                          <a:pt x="3998" y="2438"/>
                        </a:cubicBezTo>
                        <a:cubicBezTo>
                          <a:pt x="2662" y="1634"/>
                          <a:pt x="1328" y="823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0" name="Google Shape;830;p28"/>
                  <p:cNvSpPr/>
                  <p:nvPr/>
                </p:nvSpPr>
                <p:spPr>
                  <a:xfrm>
                    <a:off x="-22716" y="4563993"/>
                    <a:ext cx="1042094" cy="6084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51" h="7386" extrusionOk="0">
                        <a:moveTo>
                          <a:pt x="0" y="0"/>
                        </a:moveTo>
                        <a:lnTo>
                          <a:pt x="0" y="537"/>
                        </a:lnTo>
                        <a:cubicBezTo>
                          <a:pt x="620" y="924"/>
                          <a:pt x="1229" y="1322"/>
                          <a:pt x="1848" y="1703"/>
                        </a:cubicBezTo>
                        <a:cubicBezTo>
                          <a:pt x="1981" y="1785"/>
                          <a:pt x="2116" y="1872"/>
                          <a:pt x="2252" y="1954"/>
                        </a:cubicBezTo>
                        <a:cubicBezTo>
                          <a:pt x="3680" y="2832"/>
                          <a:pt x="5120" y="3689"/>
                          <a:pt x="6570" y="4530"/>
                        </a:cubicBezTo>
                        <a:cubicBezTo>
                          <a:pt x="6815" y="4673"/>
                          <a:pt x="7064" y="4816"/>
                          <a:pt x="7312" y="4955"/>
                        </a:cubicBezTo>
                        <a:cubicBezTo>
                          <a:pt x="8756" y="5786"/>
                          <a:pt x="10217" y="6593"/>
                          <a:pt x="11683" y="7385"/>
                        </a:cubicBezTo>
                        <a:lnTo>
                          <a:pt x="12650" y="7385"/>
                        </a:lnTo>
                        <a:cubicBezTo>
                          <a:pt x="10932" y="6471"/>
                          <a:pt x="9226" y="5531"/>
                          <a:pt x="7541" y="4564"/>
                        </a:cubicBezTo>
                        <a:cubicBezTo>
                          <a:pt x="7292" y="4421"/>
                          <a:pt x="7047" y="4279"/>
                          <a:pt x="6799" y="4137"/>
                        </a:cubicBezTo>
                        <a:cubicBezTo>
                          <a:pt x="5381" y="3315"/>
                          <a:pt x="3978" y="2481"/>
                          <a:pt x="2583" y="1620"/>
                        </a:cubicBezTo>
                        <a:cubicBezTo>
                          <a:pt x="2454" y="1544"/>
                          <a:pt x="2329" y="1467"/>
                          <a:pt x="2199" y="1388"/>
                        </a:cubicBezTo>
                        <a:cubicBezTo>
                          <a:pt x="1464" y="931"/>
                          <a:pt x="739" y="45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1" name="Google Shape;831;p28"/>
                  <p:cNvSpPr/>
                  <p:nvPr/>
                </p:nvSpPr>
                <p:spPr>
                  <a:xfrm>
                    <a:off x="-22716" y="4752213"/>
                    <a:ext cx="718288" cy="420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20" h="5101" extrusionOk="0">
                        <a:moveTo>
                          <a:pt x="0" y="0"/>
                        </a:moveTo>
                        <a:lnTo>
                          <a:pt x="0" y="530"/>
                        </a:lnTo>
                        <a:lnTo>
                          <a:pt x="888" y="1047"/>
                        </a:lnTo>
                        <a:cubicBezTo>
                          <a:pt x="2719" y="2120"/>
                          <a:pt x="4554" y="3193"/>
                          <a:pt x="6385" y="4262"/>
                        </a:cubicBezTo>
                        <a:cubicBezTo>
                          <a:pt x="6862" y="4544"/>
                          <a:pt x="7339" y="4822"/>
                          <a:pt x="7816" y="5100"/>
                        </a:cubicBezTo>
                        <a:lnTo>
                          <a:pt x="8719" y="5100"/>
                        </a:lnTo>
                        <a:cubicBezTo>
                          <a:pt x="8018" y="4689"/>
                          <a:pt x="7316" y="4279"/>
                          <a:pt x="6613" y="3868"/>
                        </a:cubicBezTo>
                        <a:cubicBezTo>
                          <a:pt x="4815" y="2815"/>
                          <a:pt x="3017" y="1765"/>
                          <a:pt x="1219" y="712"/>
                        </a:cubicBezTo>
                        <a:cubicBezTo>
                          <a:pt x="811" y="477"/>
                          <a:pt x="408" y="23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32" name="Google Shape;832;p28"/>
                <p:cNvGrpSpPr/>
                <p:nvPr/>
              </p:nvGrpSpPr>
              <p:grpSpPr>
                <a:xfrm>
                  <a:off x="-17279" y="3092143"/>
                  <a:ext cx="1919274" cy="2080257"/>
                  <a:chOff x="-17279" y="3092143"/>
                  <a:chExt cx="1919274" cy="2080257"/>
                </a:xfrm>
              </p:grpSpPr>
              <p:sp>
                <p:nvSpPr>
                  <p:cNvPr id="833" name="Google Shape;833;p28"/>
                  <p:cNvSpPr/>
                  <p:nvPr/>
                </p:nvSpPr>
                <p:spPr>
                  <a:xfrm rot="2023777" flipH="1">
                    <a:off x="801901" y="3300025"/>
                    <a:ext cx="974975" cy="746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36" h="9059" extrusionOk="0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28"/>
                  <p:cNvSpPr/>
                  <p:nvPr/>
                </p:nvSpPr>
                <p:spPr>
                  <a:xfrm>
                    <a:off x="-17279" y="3906005"/>
                    <a:ext cx="1168042" cy="12663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0" h="15374" extrusionOk="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35" name="Google Shape;835;p28"/>
              <p:cNvGrpSpPr/>
              <p:nvPr/>
            </p:nvGrpSpPr>
            <p:grpSpPr>
              <a:xfrm>
                <a:off x="6595243" y="2357092"/>
                <a:ext cx="2593355" cy="2809145"/>
                <a:chOff x="7263138" y="3080978"/>
                <a:chExt cx="1924710" cy="2084863"/>
              </a:xfrm>
            </p:grpSpPr>
            <p:grpSp>
              <p:nvGrpSpPr>
                <p:cNvPr id="836" name="Google Shape;836;p28"/>
                <p:cNvGrpSpPr/>
                <p:nvPr/>
              </p:nvGrpSpPr>
              <p:grpSpPr>
                <a:xfrm>
                  <a:off x="7409261" y="3661974"/>
                  <a:ext cx="1778587" cy="1503867"/>
                  <a:chOff x="7409261" y="3661974"/>
                  <a:chExt cx="1778587" cy="1503867"/>
                </a:xfrm>
              </p:grpSpPr>
              <p:sp>
                <p:nvSpPr>
                  <p:cNvPr id="837" name="Google Shape;837;p28"/>
                  <p:cNvSpPr/>
                  <p:nvPr/>
                </p:nvSpPr>
                <p:spPr>
                  <a:xfrm flipH="1">
                    <a:off x="7409261" y="3661974"/>
                    <a:ext cx="1773150" cy="1499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26" h="18201" extrusionOk="0">
                        <a:moveTo>
                          <a:pt x="6024" y="0"/>
                        </a:moveTo>
                        <a:lnTo>
                          <a:pt x="5676" y="454"/>
                        </a:lnTo>
                        <a:lnTo>
                          <a:pt x="5398" y="821"/>
                        </a:lnTo>
                        <a:lnTo>
                          <a:pt x="4623" y="1834"/>
                        </a:lnTo>
                        <a:lnTo>
                          <a:pt x="4342" y="2206"/>
                        </a:lnTo>
                        <a:lnTo>
                          <a:pt x="3428" y="3404"/>
                        </a:lnTo>
                        <a:lnTo>
                          <a:pt x="3146" y="3772"/>
                        </a:lnTo>
                        <a:lnTo>
                          <a:pt x="2130" y="5106"/>
                        </a:lnTo>
                        <a:lnTo>
                          <a:pt x="1852" y="5474"/>
                        </a:lnTo>
                        <a:lnTo>
                          <a:pt x="967" y="6630"/>
                        </a:lnTo>
                        <a:lnTo>
                          <a:pt x="689" y="6997"/>
                        </a:lnTo>
                        <a:lnTo>
                          <a:pt x="1" y="7902"/>
                        </a:lnTo>
                        <a:lnTo>
                          <a:pt x="1" y="18200"/>
                        </a:lnTo>
                        <a:lnTo>
                          <a:pt x="16191" y="18200"/>
                        </a:lnTo>
                        <a:lnTo>
                          <a:pt x="16234" y="18111"/>
                        </a:lnTo>
                        <a:lnTo>
                          <a:pt x="17339" y="15846"/>
                        </a:lnTo>
                        <a:lnTo>
                          <a:pt x="17542" y="15435"/>
                        </a:lnTo>
                        <a:lnTo>
                          <a:pt x="18257" y="13978"/>
                        </a:lnTo>
                        <a:lnTo>
                          <a:pt x="18456" y="13567"/>
                        </a:lnTo>
                        <a:lnTo>
                          <a:pt x="19310" y="11819"/>
                        </a:lnTo>
                        <a:lnTo>
                          <a:pt x="19512" y="11411"/>
                        </a:lnTo>
                        <a:lnTo>
                          <a:pt x="20078" y="10249"/>
                        </a:lnTo>
                        <a:lnTo>
                          <a:pt x="20280" y="9838"/>
                        </a:lnTo>
                        <a:lnTo>
                          <a:pt x="20816" y="8739"/>
                        </a:lnTo>
                        <a:lnTo>
                          <a:pt x="21019" y="8332"/>
                        </a:lnTo>
                        <a:lnTo>
                          <a:pt x="21522" y="7298"/>
                        </a:lnTo>
                        <a:lnTo>
                          <a:pt x="21525" y="7298"/>
                        </a:lnTo>
                        <a:cubicBezTo>
                          <a:pt x="21508" y="7252"/>
                          <a:pt x="19257" y="6210"/>
                          <a:pt x="16922" y="5129"/>
                        </a:cubicBezTo>
                        <a:lnTo>
                          <a:pt x="14180" y="3841"/>
                        </a:lnTo>
                        <a:lnTo>
                          <a:pt x="14167" y="3855"/>
                        </a:lnTo>
                        <a:cubicBezTo>
                          <a:pt x="12789" y="3216"/>
                          <a:pt x="11773" y="2736"/>
                          <a:pt x="11763" y="2702"/>
                        </a:cubicBezTo>
                        <a:lnTo>
                          <a:pt x="602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838" name="Google Shape;838;p28"/>
                  <p:cNvGrpSpPr/>
                  <p:nvPr/>
                </p:nvGrpSpPr>
                <p:grpSpPr>
                  <a:xfrm>
                    <a:off x="7451026" y="3699288"/>
                    <a:ext cx="1736822" cy="1466553"/>
                    <a:chOff x="7451026" y="3699288"/>
                    <a:chExt cx="1736822" cy="1466553"/>
                  </a:xfrm>
                </p:grpSpPr>
                <p:sp>
                  <p:nvSpPr>
                    <p:cNvPr id="839" name="Google Shape;839;p28"/>
                    <p:cNvSpPr/>
                    <p:nvPr/>
                  </p:nvSpPr>
                  <p:spPr>
                    <a:xfrm>
                      <a:off x="7725382" y="5161146"/>
                      <a:ext cx="8073" cy="46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57" extrusionOk="0">
                          <a:moveTo>
                            <a:pt x="1" y="0"/>
                          </a:moveTo>
                          <a:cubicBezTo>
                            <a:pt x="34" y="17"/>
                            <a:pt x="67" y="33"/>
                            <a:pt x="97" y="56"/>
                          </a:cubicBezTo>
                          <a:lnTo>
                            <a:pt x="97" y="0"/>
                          </a:lnTo>
                          <a:close/>
                        </a:path>
                      </a:pathLst>
                    </a:custGeom>
                    <a:solidFill>
                      <a:srgbClr val="FFEBA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0" name="Google Shape;840;p28"/>
                    <p:cNvSpPr/>
                    <p:nvPr/>
                  </p:nvSpPr>
                  <p:spPr>
                    <a:xfrm>
                      <a:off x="7700341" y="4682646"/>
                      <a:ext cx="82" cy="4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" extrusionOk="0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4"/>
                            <a:pt x="0" y="1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1" name="Google Shape;841;p28"/>
                    <p:cNvSpPr/>
                    <p:nvPr/>
                  </p:nvSpPr>
                  <p:spPr>
                    <a:xfrm flipH="1">
                      <a:off x="7451026" y="3699288"/>
                      <a:ext cx="1286823" cy="6826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22" h="8287" extrusionOk="0">
                          <a:moveTo>
                            <a:pt x="279" y="1"/>
                          </a:moveTo>
                          <a:lnTo>
                            <a:pt x="1" y="368"/>
                          </a:lnTo>
                          <a:cubicBezTo>
                            <a:pt x="1908" y="1342"/>
                            <a:pt x="3816" y="2319"/>
                            <a:pt x="5723" y="3299"/>
                          </a:cubicBezTo>
                          <a:cubicBezTo>
                            <a:pt x="6522" y="3706"/>
                            <a:pt x="7323" y="4117"/>
                            <a:pt x="8121" y="4528"/>
                          </a:cubicBezTo>
                          <a:cubicBezTo>
                            <a:pt x="10555" y="5780"/>
                            <a:pt x="12989" y="7031"/>
                            <a:pt x="15419" y="8286"/>
                          </a:cubicBezTo>
                          <a:lnTo>
                            <a:pt x="15622" y="7879"/>
                          </a:lnTo>
                          <a:cubicBezTo>
                            <a:pt x="13198" y="6627"/>
                            <a:pt x="10774" y="5382"/>
                            <a:pt x="8350" y="4137"/>
                          </a:cubicBezTo>
                          <a:cubicBezTo>
                            <a:pt x="8088" y="4001"/>
                            <a:pt x="7826" y="3865"/>
                            <a:pt x="7565" y="3733"/>
                          </a:cubicBezTo>
                          <a:cubicBezTo>
                            <a:pt x="7508" y="3703"/>
                            <a:pt x="7449" y="3673"/>
                            <a:pt x="7392" y="3643"/>
                          </a:cubicBezTo>
                          <a:cubicBezTo>
                            <a:pt x="7346" y="3620"/>
                            <a:pt x="7300" y="3597"/>
                            <a:pt x="7253" y="3574"/>
                          </a:cubicBezTo>
                          <a:cubicBezTo>
                            <a:pt x="7170" y="3527"/>
                            <a:pt x="7088" y="3488"/>
                            <a:pt x="7008" y="3448"/>
                          </a:cubicBezTo>
                          <a:cubicBezTo>
                            <a:pt x="6690" y="3282"/>
                            <a:pt x="6376" y="3120"/>
                            <a:pt x="6058" y="2958"/>
                          </a:cubicBezTo>
                          <a:cubicBezTo>
                            <a:pt x="4134" y="1971"/>
                            <a:pt x="2206" y="984"/>
                            <a:pt x="279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2" name="Google Shape;842;p28"/>
                    <p:cNvSpPr/>
                    <p:nvPr/>
                  </p:nvSpPr>
                  <p:spPr>
                    <a:xfrm flipH="1">
                      <a:off x="7511899" y="3813044"/>
                      <a:ext cx="1312935" cy="6932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39" h="8416" extrusionOk="0">
                          <a:moveTo>
                            <a:pt x="282" y="0"/>
                          </a:moveTo>
                          <a:lnTo>
                            <a:pt x="1" y="372"/>
                          </a:lnTo>
                          <a:cubicBezTo>
                            <a:pt x="1895" y="1239"/>
                            <a:pt x="3776" y="2137"/>
                            <a:pt x="5643" y="3064"/>
                          </a:cubicBezTo>
                          <a:cubicBezTo>
                            <a:pt x="6571" y="3521"/>
                            <a:pt x="7491" y="3988"/>
                            <a:pt x="8412" y="4461"/>
                          </a:cubicBezTo>
                          <a:cubicBezTo>
                            <a:pt x="10883" y="5730"/>
                            <a:pt x="13323" y="7048"/>
                            <a:pt x="15737" y="8415"/>
                          </a:cubicBezTo>
                          <a:lnTo>
                            <a:pt x="15939" y="8004"/>
                          </a:lnTo>
                          <a:cubicBezTo>
                            <a:pt x="13535" y="6644"/>
                            <a:pt x="11101" y="5332"/>
                            <a:pt x="8644" y="4067"/>
                          </a:cubicBezTo>
                          <a:lnTo>
                            <a:pt x="8641" y="4067"/>
                          </a:lnTo>
                          <a:cubicBezTo>
                            <a:pt x="7760" y="3613"/>
                            <a:pt x="6869" y="3164"/>
                            <a:pt x="5981" y="2722"/>
                          </a:cubicBezTo>
                          <a:cubicBezTo>
                            <a:pt x="4094" y="1785"/>
                            <a:pt x="2197" y="879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3" name="Google Shape;843;p28"/>
                    <p:cNvSpPr/>
                    <p:nvPr/>
                  </p:nvSpPr>
                  <p:spPr>
                    <a:xfrm flipH="1">
                      <a:off x="7575161" y="3942368"/>
                      <a:ext cx="1348108" cy="6931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66" h="8415" extrusionOk="0">
                          <a:moveTo>
                            <a:pt x="282" y="0"/>
                          </a:moveTo>
                          <a:lnTo>
                            <a:pt x="0" y="368"/>
                          </a:lnTo>
                          <a:cubicBezTo>
                            <a:pt x="1779" y="1252"/>
                            <a:pt x="3551" y="2133"/>
                            <a:pt x="5325" y="3017"/>
                          </a:cubicBezTo>
                          <a:cubicBezTo>
                            <a:pt x="6415" y="3561"/>
                            <a:pt x="7501" y="4100"/>
                            <a:pt x="8590" y="4643"/>
                          </a:cubicBezTo>
                          <a:cubicBezTo>
                            <a:pt x="11113" y="5901"/>
                            <a:pt x="13641" y="7160"/>
                            <a:pt x="16164" y="8415"/>
                          </a:cubicBezTo>
                          <a:lnTo>
                            <a:pt x="16366" y="8007"/>
                          </a:lnTo>
                          <a:cubicBezTo>
                            <a:pt x="13849" y="6755"/>
                            <a:pt x="11336" y="5501"/>
                            <a:pt x="8819" y="4249"/>
                          </a:cubicBezTo>
                          <a:cubicBezTo>
                            <a:pt x="7766" y="3726"/>
                            <a:pt x="6716" y="3203"/>
                            <a:pt x="5663" y="2679"/>
                          </a:cubicBezTo>
                          <a:cubicBezTo>
                            <a:pt x="3872" y="1785"/>
                            <a:pt x="2077" y="891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4" name="Google Shape;844;p28"/>
                    <p:cNvSpPr/>
                    <p:nvPr/>
                  </p:nvSpPr>
                  <p:spPr>
                    <a:xfrm flipH="1">
                      <a:off x="7662145" y="4082565"/>
                      <a:ext cx="1367795" cy="7308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05" h="8873" extrusionOk="0">
                          <a:moveTo>
                            <a:pt x="279" y="0"/>
                          </a:moveTo>
                          <a:lnTo>
                            <a:pt x="1" y="368"/>
                          </a:lnTo>
                          <a:cubicBezTo>
                            <a:pt x="1667" y="1232"/>
                            <a:pt x="3332" y="2093"/>
                            <a:pt x="4997" y="2958"/>
                          </a:cubicBezTo>
                          <a:cubicBezTo>
                            <a:pt x="6246" y="3603"/>
                            <a:pt x="7495" y="4252"/>
                            <a:pt x="8746" y="4902"/>
                          </a:cubicBezTo>
                          <a:cubicBezTo>
                            <a:pt x="11300" y="6223"/>
                            <a:pt x="13853" y="7547"/>
                            <a:pt x="16406" y="8872"/>
                          </a:cubicBezTo>
                          <a:lnTo>
                            <a:pt x="16605" y="8461"/>
                          </a:lnTo>
                          <a:cubicBezTo>
                            <a:pt x="14062" y="7144"/>
                            <a:pt x="11518" y="5825"/>
                            <a:pt x="8975" y="4507"/>
                          </a:cubicBezTo>
                          <a:cubicBezTo>
                            <a:pt x="7759" y="3878"/>
                            <a:pt x="6547" y="3245"/>
                            <a:pt x="5332" y="2620"/>
                          </a:cubicBezTo>
                          <a:cubicBezTo>
                            <a:pt x="3646" y="1746"/>
                            <a:pt x="1965" y="871"/>
                            <a:pt x="27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5" name="Google Shape;845;p28"/>
                    <p:cNvSpPr/>
                    <p:nvPr/>
                  </p:nvSpPr>
                  <p:spPr>
                    <a:xfrm flipH="1">
                      <a:off x="7737433" y="4208018"/>
                      <a:ext cx="1388224" cy="759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3" h="9217" extrusionOk="0">
                          <a:moveTo>
                            <a:pt x="278" y="1"/>
                          </a:moveTo>
                          <a:lnTo>
                            <a:pt x="0" y="368"/>
                          </a:lnTo>
                          <a:cubicBezTo>
                            <a:pt x="1574" y="1206"/>
                            <a:pt x="3150" y="2044"/>
                            <a:pt x="4726" y="2882"/>
                          </a:cubicBezTo>
                          <a:cubicBezTo>
                            <a:pt x="6120" y="3620"/>
                            <a:pt x="7510" y="4362"/>
                            <a:pt x="8905" y="5100"/>
                          </a:cubicBezTo>
                          <a:cubicBezTo>
                            <a:pt x="11488" y="6475"/>
                            <a:pt x="14067" y="7846"/>
                            <a:pt x="16650" y="9217"/>
                          </a:cubicBezTo>
                          <a:lnTo>
                            <a:pt x="16853" y="8806"/>
                          </a:lnTo>
                          <a:cubicBezTo>
                            <a:pt x="14279" y="7441"/>
                            <a:pt x="11707" y="6074"/>
                            <a:pt x="9133" y="4707"/>
                          </a:cubicBezTo>
                          <a:cubicBezTo>
                            <a:pt x="7776" y="3984"/>
                            <a:pt x="6418" y="3263"/>
                            <a:pt x="5060" y="2544"/>
                          </a:cubicBezTo>
                          <a:cubicBezTo>
                            <a:pt x="3468" y="1696"/>
                            <a:pt x="1875" y="848"/>
                            <a:pt x="278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6" name="Google Shape;846;p28"/>
                    <p:cNvSpPr/>
                    <p:nvPr/>
                  </p:nvSpPr>
                  <p:spPr>
                    <a:xfrm flipH="1">
                      <a:off x="8158032" y="3905548"/>
                      <a:ext cx="10791" cy="49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1" h="60" extrusionOk="0">
                          <a:moveTo>
                            <a:pt x="131" y="60"/>
                          </a:moveTo>
                          <a:lnTo>
                            <a:pt x="1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7" name="Google Shape;847;p28"/>
                    <p:cNvSpPr/>
                    <p:nvPr/>
                  </p:nvSpPr>
                  <p:spPr>
                    <a:xfrm flipH="1">
                      <a:off x="8058774" y="3955465"/>
                      <a:ext cx="3872" cy="1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" h="24" extrusionOk="0">
                          <a:moveTo>
                            <a:pt x="46" y="24"/>
                          </a:moveTo>
                          <a:lnTo>
                            <a:pt x="46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8" name="Google Shape;848;p28"/>
                    <p:cNvSpPr/>
                    <p:nvPr/>
                  </p:nvSpPr>
                  <p:spPr>
                    <a:xfrm flipH="1">
                      <a:off x="8191393" y="3884543"/>
                      <a:ext cx="22076" cy="248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" h="302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3" y="103"/>
                            <a:pt x="63" y="205"/>
                            <a:pt x="96" y="301"/>
                          </a:cubicBezTo>
                          <a:lnTo>
                            <a:pt x="268" y="12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9" name="Google Shape;849;p28"/>
                    <p:cNvSpPr/>
                    <p:nvPr/>
                  </p:nvSpPr>
                  <p:spPr>
                    <a:xfrm flipH="1">
                      <a:off x="8168740" y="3894839"/>
                      <a:ext cx="22735" cy="107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" h="131" extrusionOk="0">
                          <a:moveTo>
                            <a:pt x="1" y="1"/>
                          </a:moveTo>
                          <a:lnTo>
                            <a:pt x="276" y="130"/>
                          </a:lnTo>
                          <a:lnTo>
                            <a:pt x="4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0" name="Google Shape;850;p28"/>
                    <p:cNvSpPr/>
                    <p:nvPr/>
                  </p:nvSpPr>
                  <p:spPr>
                    <a:xfrm flipH="1">
                      <a:off x="8021130" y="3957360"/>
                      <a:ext cx="37727" cy="177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" h="216" extrusionOk="0">
                          <a:moveTo>
                            <a:pt x="0" y="1"/>
                          </a:moveTo>
                          <a:lnTo>
                            <a:pt x="457" y="215"/>
                          </a:lnTo>
                          <a:lnTo>
                            <a:pt x="255" y="12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1" name="Google Shape;851;p28"/>
                    <p:cNvSpPr/>
                    <p:nvPr/>
                  </p:nvSpPr>
                  <p:spPr>
                    <a:xfrm flipH="1">
                      <a:off x="8014375" y="3977541"/>
                      <a:ext cx="1647" cy="9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" h="11" extrusionOk="0">
                          <a:moveTo>
                            <a:pt x="20" y="10"/>
                          </a:moveTo>
                          <a:lnTo>
                            <a:pt x="20" y="10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2" name="Google Shape;852;p28"/>
                    <p:cNvSpPr/>
                    <p:nvPr/>
                  </p:nvSpPr>
                  <p:spPr>
                    <a:xfrm flipH="1">
                      <a:off x="8102349" y="3932484"/>
                      <a:ext cx="8896" cy="45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8" h="55" extrusionOk="0">
                          <a:moveTo>
                            <a:pt x="1" y="1"/>
                          </a:moveTo>
                          <a:lnTo>
                            <a:pt x="1" y="5"/>
                          </a:lnTo>
                          <a:lnTo>
                            <a:pt x="107" y="54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3" name="Google Shape;853;p28"/>
                    <p:cNvSpPr/>
                    <p:nvPr/>
                  </p:nvSpPr>
                  <p:spPr>
                    <a:xfrm flipH="1">
                      <a:off x="8146088" y="3910490"/>
                      <a:ext cx="12026" cy="5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6" h="70" extrusionOk="0">
                          <a:moveTo>
                            <a:pt x="146" y="69"/>
                          </a:moveTo>
                          <a:lnTo>
                            <a:pt x="146" y="6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4" name="Google Shape;854;p28"/>
                    <p:cNvSpPr/>
                    <p:nvPr/>
                  </p:nvSpPr>
                  <p:spPr>
                    <a:xfrm flipH="1">
                      <a:off x="8062563" y="3953241"/>
                      <a:ext cx="4778" cy="22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" h="27" extrusionOk="0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57" y="2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5" name="Google Shape;855;p28"/>
                    <p:cNvSpPr/>
                    <p:nvPr/>
                  </p:nvSpPr>
                  <p:spPr>
                    <a:xfrm flipH="1">
                      <a:off x="8191393" y="3894839"/>
                      <a:ext cx="82" cy="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1" extrusionOk="0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6" name="Google Shape;856;p28"/>
                    <p:cNvSpPr/>
                    <p:nvPr/>
                  </p:nvSpPr>
                  <p:spPr>
                    <a:xfrm flipH="1">
                      <a:off x="8015940" y="3975070"/>
                      <a:ext cx="5272" cy="25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" h="31" extrusionOk="0">
                          <a:moveTo>
                            <a:pt x="63" y="31"/>
                          </a:moveTo>
                          <a:lnTo>
                            <a:pt x="63" y="3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7" name="Google Shape;857;p28"/>
                    <p:cNvSpPr/>
                    <p:nvPr/>
                  </p:nvSpPr>
                  <p:spPr>
                    <a:xfrm flipH="1">
                      <a:off x="8067258" y="3936932"/>
                      <a:ext cx="35173" cy="1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199" extrusionOk="0">
                          <a:moveTo>
                            <a:pt x="0" y="0"/>
                          </a:moveTo>
                          <a:lnTo>
                            <a:pt x="427" y="199"/>
                          </a:lnTo>
                          <a:lnTo>
                            <a:pt x="215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8" name="Google Shape;858;p28"/>
                    <p:cNvSpPr/>
                    <p:nvPr/>
                  </p:nvSpPr>
                  <p:spPr>
                    <a:xfrm flipH="1">
                      <a:off x="8111162" y="3916174"/>
                      <a:ext cx="35008" cy="167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5" h="203" extrusionOk="0">
                          <a:moveTo>
                            <a:pt x="1" y="0"/>
                          </a:moveTo>
                          <a:lnTo>
                            <a:pt x="209" y="99"/>
                          </a:lnTo>
                          <a:lnTo>
                            <a:pt x="425" y="203"/>
                          </a:lnTo>
                          <a:lnTo>
                            <a:pt x="425" y="19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9" name="Google Shape;859;p28"/>
                    <p:cNvSpPr/>
                    <p:nvPr/>
                  </p:nvSpPr>
                  <p:spPr>
                    <a:xfrm flipH="1">
                      <a:off x="9187766" y="4552828"/>
                      <a:ext cx="82" cy="442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37" extrusionOk="0">
                          <a:moveTo>
                            <a:pt x="0" y="537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0" name="Google Shape;860;p28"/>
                    <p:cNvSpPr/>
                    <p:nvPr/>
                  </p:nvSpPr>
                  <p:spPr>
                    <a:xfrm flipH="1">
                      <a:off x="9187766" y="4741048"/>
                      <a:ext cx="82" cy="437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31" extrusionOk="0">
                          <a:moveTo>
                            <a:pt x="0" y="53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1" name="Google Shape;861;p28"/>
                    <p:cNvSpPr/>
                    <p:nvPr/>
                  </p:nvSpPr>
                  <p:spPr>
                    <a:xfrm flipH="1">
                      <a:off x="7845176" y="4367820"/>
                      <a:ext cx="1342672" cy="7934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00" h="9632" extrusionOk="0">
                          <a:moveTo>
                            <a:pt x="0" y="1"/>
                          </a:moveTo>
                          <a:lnTo>
                            <a:pt x="0" y="537"/>
                          </a:lnTo>
                          <a:cubicBezTo>
                            <a:pt x="1219" y="1289"/>
                            <a:pt x="2441" y="2035"/>
                            <a:pt x="3669" y="2770"/>
                          </a:cubicBezTo>
                          <a:cubicBezTo>
                            <a:pt x="5206" y="3693"/>
                            <a:pt x="6746" y="4611"/>
                            <a:pt x="8296" y="5512"/>
                          </a:cubicBezTo>
                          <a:cubicBezTo>
                            <a:pt x="10689" y="6912"/>
                            <a:pt x="13101" y="8283"/>
                            <a:pt x="15525" y="9631"/>
                          </a:cubicBezTo>
                          <a:lnTo>
                            <a:pt x="16257" y="9631"/>
                          </a:lnTo>
                          <a:lnTo>
                            <a:pt x="16300" y="9542"/>
                          </a:lnTo>
                          <a:cubicBezTo>
                            <a:pt x="13690" y="8098"/>
                            <a:pt x="11097" y="6621"/>
                            <a:pt x="8521" y="5118"/>
                          </a:cubicBezTo>
                          <a:cubicBezTo>
                            <a:pt x="7011" y="4233"/>
                            <a:pt x="5501" y="3343"/>
                            <a:pt x="3998" y="2438"/>
                          </a:cubicBezTo>
                          <a:cubicBezTo>
                            <a:pt x="2662" y="1634"/>
                            <a:pt x="1328" y="823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2" name="Google Shape;862;p28"/>
                    <p:cNvSpPr/>
                    <p:nvPr/>
                  </p:nvSpPr>
                  <p:spPr>
                    <a:xfrm flipH="1">
                      <a:off x="8145753" y="4552828"/>
                      <a:ext cx="1042094" cy="6084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51" h="7386" extrusionOk="0">
                          <a:moveTo>
                            <a:pt x="0" y="0"/>
                          </a:moveTo>
                          <a:lnTo>
                            <a:pt x="0" y="537"/>
                          </a:lnTo>
                          <a:cubicBezTo>
                            <a:pt x="620" y="924"/>
                            <a:pt x="1229" y="1322"/>
                            <a:pt x="1848" y="1703"/>
                          </a:cubicBezTo>
                          <a:cubicBezTo>
                            <a:pt x="1981" y="1785"/>
                            <a:pt x="2116" y="1872"/>
                            <a:pt x="2252" y="1954"/>
                          </a:cubicBezTo>
                          <a:cubicBezTo>
                            <a:pt x="3680" y="2832"/>
                            <a:pt x="5120" y="3689"/>
                            <a:pt x="6570" y="4530"/>
                          </a:cubicBezTo>
                          <a:cubicBezTo>
                            <a:pt x="6815" y="4673"/>
                            <a:pt x="7064" y="4816"/>
                            <a:pt x="7312" y="4955"/>
                          </a:cubicBezTo>
                          <a:cubicBezTo>
                            <a:pt x="8756" y="5786"/>
                            <a:pt x="10217" y="6593"/>
                            <a:pt x="11683" y="7385"/>
                          </a:cubicBezTo>
                          <a:lnTo>
                            <a:pt x="12650" y="7385"/>
                          </a:lnTo>
                          <a:cubicBezTo>
                            <a:pt x="10932" y="6471"/>
                            <a:pt x="9226" y="5531"/>
                            <a:pt x="7541" y="4564"/>
                          </a:cubicBezTo>
                          <a:cubicBezTo>
                            <a:pt x="7292" y="4421"/>
                            <a:pt x="7047" y="4279"/>
                            <a:pt x="6799" y="4137"/>
                          </a:cubicBezTo>
                          <a:cubicBezTo>
                            <a:pt x="5381" y="3315"/>
                            <a:pt x="3978" y="2481"/>
                            <a:pt x="2583" y="1620"/>
                          </a:cubicBezTo>
                          <a:cubicBezTo>
                            <a:pt x="2454" y="1544"/>
                            <a:pt x="2329" y="1467"/>
                            <a:pt x="2199" y="1388"/>
                          </a:cubicBezTo>
                          <a:cubicBezTo>
                            <a:pt x="1464" y="931"/>
                            <a:pt x="739" y="45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3" name="Google Shape;863;p28"/>
                    <p:cNvSpPr/>
                    <p:nvPr/>
                  </p:nvSpPr>
                  <p:spPr>
                    <a:xfrm flipH="1">
                      <a:off x="8469560" y="4741048"/>
                      <a:ext cx="718288" cy="420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20" h="5101" extrusionOk="0">
                          <a:moveTo>
                            <a:pt x="0" y="0"/>
                          </a:moveTo>
                          <a:lnTo>
                            <a:pt x="0" y="530"/>
                          </a:lnTo>
                          <a:lnTo>
                            <a:pt x="888" y="1047"/>
                          </a:lnTo>
                          <a:cubicBezTo>
                            <a:pt x="2719" y="2120"/>
                            <a:pt x="4554" y="3193"/>
                            <a:pt x="6385" y="4262"/>
                          </a:cubicBezTo>
                          <a:cubicBezTo>
                            <a:pt x="6862" y="4544"/>
                            <a:pt x="7339" y="4822"/>
                            <a:pt x="7816" y="5100"/>
                          </a:cubicBezTo>
                          <a:lnTo>
                            <a:pt x="8719" y="5100"/>
                          </a:lnTo>
                          <a:cubicBezTo>
                            <a:pt x="8018" y="4689"/>
                            <a:pt x="7316" y="4279"/>
                            <a:pt x="6613" y="3868"/>
                          </a:cubicBezTo>
                          <a:cubicBezTo>
                            <a:pt x="4815" y="2815"/>
                            <a:pt x="3017" y="1765"/>
                            <a:pt x="1219" y="712"/>
                          </a:cubicBezTo>
                          <a:cubicBezTo>
                            <a:pt x="811" y="477"/>
                            <a:pt x="408" y="23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64" name="Google Shape;864;p28"/>
                <p:cNvGrpSpPr/>
                <p:nvPr/>
              </p:nvGrpSpPr>
              <p:grpSpPr>
                <a:xfrm>
                  <a:off x="7263138" y="3080978"/>
                  <a:ext cx="1919274" cy="2080257"/>
                  <a:chOff x="7263138" y="3080978"/>
                  <a:chExt cx="1919274" cy="2080257"/>
                </a:xfrm>
              </p:grpSpPr>
              <p:sp>
                <p:nvSpPr>
                  <p:cNvPr id="865" name="Google Shape;865;p28"/>
                  <p:cNvSpPr/>
                  <p:nvPr/>
                </p:nvSpPr>
                <p:spPr>
                  <a:xfrm rot="-2023777">
                    <a:off x="7388257" y="3288860"/>
                    <a:ext cx="974975" cy="746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36" h="9059" extrusionOk="0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6" name="Google Shape;866;p28"/>
                  <p:cNvSpPr/>
                  <p:nvPr/>
                </p:nvSpPr>
                <p:spPr>
                  <a:xfrm flipH="1">
                    <a:off x="8014369" y="3894839"/>
                    <a:ext cx="1168042" cy="12663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0" h="15374" extrusionOk="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67" name="Google Shape;867;p28"/>
            <p:cNvGrpSpPr/>
            <p:nvPr/>
          </p:nvGrpSpPr>
          <p:grpSpPr>
            <a:xfrm>
              <a:off x="1576825" y="529505"/>
              <a:ext cx="5990350" cy="6062179"/>
              <a:chOff x="1576825" y="529505"/>
              <a:chExt cx="5990350" cy="6062179"/>
            </a:xfrm>
          </p:grpSpPr>
          <p:grpSp>
            <p:nvGrpSpPr>
              <p:cNvPr id="868" name="Google Shape;868;p28"/>
              <p:cNvGrpSpPr/>
              <p:nvPr/>
            </p:nvGrpSpPr>
            <p:grpSpPr>
              <a:xfrm>
                <a:off x="1576825" y="547825"/>
                <a:ext cx="5990350" cy="6043859"/>
                <a:chOff x="1576825" y="547825"/>
                <a:chExt cx="5990350" cy="6043859"/>
              </a:xfrm>
            </p:grpSpPr>
            <p:grpSp>
              <p:nvGrpSpPr>
                <p:cNvPr id="869" name="Google Shape;869;p28"/>
                <p:cNvGrpSpPr/>
                <p:nvPr/>
              </p:nvGrpSpPr>
              <p:grpSpPr>
                <a:xfrm>
                  <a:off x="1576825" y="547825"/>
                  <a:ext cx="5990350" cy="2450355"/>
                  <a:chOff x="1576825" y="547825"/>
                  <a:chExt cx="5990350" cy="2450355"/>
                </a:xfrm>
              </p:grpSpPr>
              <p:sp>
                <p:nvSpPr>
                  <p:cNvPr id="870" name="Google Shape;870;p28"/>
                  <p:cNvSpPr/>
                  <p:nvPr/>
                </p:nvSpPr>
                <p:spPr>
                  <a:xfrm>
                    <a:off x="1576825" y="547825"/>
                    <a:ext cx="2178581" cy="2450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581" h="145746" extrusionOk="0">
                        <a:moveTo>
                          <a:pt x="52071" y="0"/>
                        </a:moveTo>
                        <a:cubicBezTo>
                          <a:pt x="52056" y="36"/>
                          <a:pt x="50409" y="3667"/>
                          <a:pt x="48352" y="9669"/>
                        </a:cubicBezTo>
                        <a:cubicBezTo>
                          <a:pt x="47144" y="13192"/>
                          <a:pt x="46028" y="16828"/>
                          <a:pt x="45042" y="20485"/>
                        </a:cubicBezTo>
                        <a:cubicBezTo>
                          <a:pt x="43813" y="25051"/>
                          <a:pt x="42774" y="29653"/>
                          <a:pt x="41963" y="34168"/>
                        </a:cubicBezTo>
                        <a:cubicBezTo>
                          <a:pt x="39892" y="45660"/>
                          <a:pt x="39252" y="56637"/>
                          <a:pt x="40053" y="66796"/>
                        </a:cubicBezTo>
                        <a:cubicBezTo>
                          <a:pt x="40528" y="72829"/>
                          <a:pt x="41524" y="78634"/>
                          <a:pt x="43017" y="84057"/>
                        </a:cubicBezTo>
                        <a:cubicBezTo>
                          <a:pt x="43818" y="86971"/>
                          <a:pt x="44778" y="89833"/>
                          <a:pt x="45868" y="92560"/>
                        </a:cubicBezTo>
                        <a:cubicBezTo>
                          <a:pt x="46070" y="93066"/>
                          <a:pt x="46282" y="93567"/>
                          <a:pt x="46493" y="94068"/>
                        </a:cubicBezTo>
                        <a:cubicBezTo>
                          <a:pt x="45284" y="94177"/>
                          <a:pt x="44113" y="94229"/>
                          <a:pt x="42971" y="94229"/>
                        </a:cubicBezTo>
                        <a:cubicBezTo>
                          <a:pt x="24309" y="94229"/>
                          <a:pt x="13834" y="80670"/>
                          <a:pt x="8261" y="68888"/>
                        </a:cubicBezTo>
                        <a:cubicBezTo>
                          <a:pt x="4898" y="61786"/>
                          <a:pt x="2919" y="54554"/>
                          <a:pt x="1855" y="49746"/>
                        </a:cubicBezTo>
                        <a:cubicBezTo>
                          <a:pt x="699" y="44529"/>
                          <a:pt x="332" y="40949"/>
                          <a:pt x="327" y="40913"/>
                        </a:cubicBezTo>
                        <a:lnTo>
                          <a:pt x="1" y="40944"/>
                        </a:lnTo>
                        <a:cubicBezTo>
                          <a:pt x="1" y="40980"/>
                          <a:pt x="368" y="44575"/>
                          <a:pt x="1531" y="49807"/>
                        </a:cubicBezTo>
                        <a:cubicBezTo>
                          <a:pt x="2212" y="52881"/>
                          <a:pt x="3028" y="55908"/>
                          <a:pt x="3958" y="58811"/>
                        </a:cubicBezTo>
                        <a:cubicBezTo>
                          <a:pt x="5126" y="62437"/>
                          <a:pt x="6468" y="65872"/>
                          <a:pt x="7961" y="69022"/>
                        </a:cubicBezTo>
                        <a:cubicBezTo>
                          <a:pt x="11758" y="77049"/>
                          <a:pt x="16504" y="83294"/>
                          <a:pt x="22067" y="87576"/>
                        </a:cubicBezTo>
                        <a:cubicBezTo>
                          <a:pt x="23678" y="88815"/>
                          <a:pt x="25378" y="89905"/>
                          <a:pt x="27123" y="90814"/>
                        </a:cubicBezTo>
                        <a:cubicBezTo>
                          <a:pt x="28958" y="91774"/>
                          <a:pt x="30894" y="92560"/>
                          <a:pt x="32878" y="93149"/>
                        </a:cubicBezTo>
                        <a:cubicBezTo>
                          <a:pt x="34954" y="93764"/>
                          <a:pt x="37140" y="94187"/>
                          <a:pt x="39365" y="94394"/>
                        </a:cubicBezTo>
                        <a:cubicBezTo>
                          <a:pt x="40523" y="94508"/>
                          <a:pt x="41705" y="94558"/>
                          <a:pt x="42909" y="94558"/>
                        </a:cubicBezTo>
                        <a:cubicBezTo>
                          <a:pt x="44132" y="94558"/>
                          <a:pt x="45377" y="94501"/>
                          <a:pt x="46633" y="94389"/>
                        </a:cubicBezTo>
                        <a:cubicBezTo>
                          <a:pt x="47584" y="96604"/>
                          <a:pt x="48642" y="98763"/>
                          <a:pt x="49784" y="100835"/>
                        </a:cubicBezTo>
                        <a:cubicBezTo>
                          <a:pt x="51272" y="103520"/>
                          <a:pt x="52939" y="106129"/>
                          <a:pt x="54748" y="108592"/>
                        </a:cubicBezTo>
                        <a:cubicBezTo>
                          <a:pt x="56622" y="111150"/>
                          <a:pt x="58703" y="113623"/>
                          <a:pt x="60930" y="115937"/>
                        </a:cubicBezTo>
                        <a:cubicBezTo>
                          <a:pt x="63239" y="118334"/>
                          <a:pt x="65764" y="120633"/>
                          <a:pt x="68441" y="122760"/>
                        </a:cubicBezTo>
                        <a:cubicBezTo>
                          <a:pt x="71214" y="124966"/>
                          <a:pt x="74220" y="127058"/>
                          <a:pt x="77386" y="128975"/>
                        </a:cubicBezTo>
                        <a:cubicBezTo>
                          <a:pt x="80656" y="130958"/>
                          <a:pt x="84178" y="132806"/>
                          <a:pt x="87861" y="134480"/>
                        </a:cubicBezTo>
                        <a:cubicBezTo>
                          <a:pt x="91663" y="136205"/>
                          <a:pt x="95738" y="137781"/>
                          <a:pt x="99979" y="139176"/>
                        </a:cubicBezTo>
                        <a:cubicBezTo>
                          <a:pt x="104343" y="140606"/>
                          <a:pt x="109008" y="141882"/>
                          <a:pt x="113837" y="142961"/>
                        </a:cubicBezTo>
                        <a:cubicBezTo>
                          <a:pt x="118801" y="144072"/>
                          <a:pt x="124085" y="145012"/>
                          <a:pt x="129534" y="145746"/>
                        </a:cubicBezTo>
                        <a:lnTo>
                          <a:pt x="129580" y="145420"/>
                        </a:lnTo>
                        <a:cubicBezTo>
                          <a:pt x="90289" y="140110"/>
                          <a:pt x="63538" y="125054"/>
                          <a:pt x="50078" y="100675"/>
                        </a:cubicBezTo>
                        <a:cubicBezTo>
                          <a:pt x="41591" y="85308"/>
                          <a:pt x="39562" y="68113"/>
                          <a:pt x="40182" y="53016"/>
                        </a:cubicBezTo>
                        <a:cubicBezTo>
                          <a:pt x="40790" y="52845"/>
                          <a:pt x="43012" y="52189"/>
                          <a:pt x="46132" y="50923"/>
                        </a:cubicBezTo>
                        <a:cubicBezTo>
                          <a:pt x="48280" y="50050"/>
                          <a:pt x="50435" y="49059"/>
                          <a:pt x="52526" y="47979"/>
                        </a:cubicBezTo>
                        <a:cubicBezTo>
                          <a:pt x="55139" y="46632"/>
                          <a:pt x="57671" y="45144"/>
                          <a:pt x="60047" y="43547"/>
                        </a:cubicBezTo>
                        <a:cubicBezTo>
                          <a:pt x="66090" y="39492"/>
                          <a:pt x="71178" y="34757"/>
                          <a:pt x="75160" y="29477"/>
                        </a:cubicBezTo>
                        <a:cubicBezTo>
                          <a:pt x="77526" y="26342"/>
                          <a:pt x="79524" y="22974"/>
                          <a:pt x="81100" y="19472"/>
                        </a:cubicBezTo>
                        <a:cubicBezTo>
                          <a:pt x="82835" y="15624"/>
                          <a:pt x="84096" y="11508"/>
                          <a:pt x="84855" y="7252"/>
                        </a:cubicBezTo>
                        <a:lnTo>
                          <a:pt x="84530" y="7195"/>
                        </a:lnTo>
                        <a:cubicBezTo>
                          <a:pt x="81265" y="25522"/>
                          <a:pt x="69318" y="36926"/>
                          <a:pt x="59871" y="43268"/>
                        </a:cubicBezTo>
                        <a:cubicBezTo>
                          <a:pt x="54514" y="46863"/>
                          <a:pt x="49381" y="49245"/>
                          <a:pt x="46013" y="50613"/>
                        </a:cubicBezTo>
                        <a:cubicBezTo>
                          <a:pt x="43064" y="51812"/>
                          <a:pt x="40920" y="52458"/>
                          <a:pt x="40197" y="52670"/>
                        </a:cubicBezTo>
                        <a:cubicBezTo>
                          <a:pt x="40492" y="45991"/>
                          <a:pt x="41297" y="39735"/>
                          <a:pt x="42284" y="34235"/>
                        </a:cubicBezTo>
                        <a:cubicBezTo>
                          <a:pt x="44123" y="24034"/>
                          <a:pt x="46767" y="15310"/>
                          <a:pt x="48662" y="9783"/>
                        </a:cubicBezTo>
                        <a:cubicBezTo>
                          <a:pt x="50719" y="3797"/>
                          <a:pt x="52356" y="176"/>
                          <a:pt x="52376" y="140"/>
                        </a:cubicBezTo>
                        <a:lnTo>
                          <a:pt x="52071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 w="19050" cap="flat" cmpd="sng">
                    <a:solidFill>
                      <a:srgbClr val="FFE59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1" name="Google Shape;871;p28"/>
                  <p:cNvSpPr/>
                  <p:nvPr/>
                </p:nvSpPr>
                <p:spPr>
                  <a:xfrm flipH="1">
                    <a:off x="5388594" y="547825"/>
                    <a:ext cx="2178581" cy="2450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581" h="145746" extrusionOk="0">
                        <a:moveTo>
                          <a:pt x="52071" y="0"/>
                        </a:moveTo>
                        <a:cubicBezTo>
                          <a:pt x="52056" y="36"/>
                          <a:pt x="50409" y="3667"/>
                          <a:pt x="48352" y="9669"/>
                        </a:cubicBezTo>
                        <a:cubicBezTo>
                          <a:pt x="47144" y="13192"/>
                          <a:pt x="46028" y="16828"/>
                          <a:pt x="45042" y="20485"/>
                        </a:cubicBezTo>
                        <a:cubicBezTo>
                          <a:pt x="43813" y="25051"/>
                          <a:pt x="42774" y="29653"/>
                          <a:pt x="41963" y="34168"/>
                        </a:cubicBezTo>
                        <a:cubicBezTo>
                          <a:pt x="39892" y="45660"/>
                          <a:pt x="39252" y="56637"/>
                          <a:pt x="40053" y="66796"/>
                        </a:cubicBezTo>
                        <a:cubicBezTo>
                          <a:pt x="40528" y="72829"/>
                          <a:pt x="41524" y="78634"/>
                          <a:pt x="43017" y="84057"/>
                        </a:cubicBezTo>
                        <a:cubicBezTo>
                          <a:pt x="43818" y="86971"/>
                          <a:pt x="44778" y="89833"/>
                          <a:pt x="45868" y="92560"/>
                        </a:cubicBezTo>
                        <a:cubicBezTo>
                          <a:pt x="46070" y="93066"/>
                          <a:pt x="46282" y="93567"/>
                          <a:pt x="46493" y="94068"/>
                        </a:cubicBezTo>
                        <a:cubicBezTo>
                          <a:pt x="45284" y="94177"/>
                          <a:pt x="44113" y="94229"/>
                          <a:pt x="42971" y="94229"/>
                        </a:cubicBezTo>
                        <a:cubicBezTo>
                          <a:pt x="24309" y="94229"/>
                          <a:pt x="13834" y="80670"/>
                          <a:pt x="8261" y="68888"/>
                        </a:cubicBezTo>
                        <a:cubicBezTo>
                          <a:pt x="4898" y="61786"/>
                          <a:pt x="2919" y="54554"/>
                          <a:pt x="1855" y="49746"/>
                        </a:cubicBezTo>
                        <a:cubicBezTo>
                          <a:pt x="699" y="44529"/>
                          <a:pt x="332" y="40949"/>
                          <a:pt x="327" y="40913"/>
                        </a:cubicBezTo>
                        <a:lnTo>
                          <a:pt x="1" y="40944"/>
                        </a:lnTo>
                        <a:cubicBezTo>
                          <a:pt x="1" y="40980"/>
                          <a:pt x="368" y="44575"/>
                          <a:pt x="1531" y="49807"/>
                        </a:cubicBezTo>
                        <a:cubicBezTo>
                          <a:pt x="2212" y="52881"/>
                          <a:pt x="3028" y="55908"/>
                          <a:pt x="3958" y="58811"/>
                        </a:cubicBezTo>
                        <a:cubicBezTo>
                          <a:pt x="5126" y="62437"/>
                          <a:pt x="6468" y="65872"/>
                          <a:pt x="7961" y="69022"/>
                        </a:cubicBezTo>
                        <a:cubicBezTo>
                          <a:pt x="11758" y="77049"/>
                          <a:pt x="16504" y="83294"/>
                          <a:pt x="22067" y="87576"/>
                        </a:cubicBezTo>
                        <a:cubicBezTo>
                          <a:pt x="23678" y="88815"/>
                          <a:pt x="25378" y="89905"/>
                          <a:pt x="27123" y="90814"/>
                        </a:cubicBezTo>
                        <a:cubicBezTo>
                          <a:pt x="28958" y="91774"/>
                          <a:pt x="30894" y="92560"/>
                          <a:pt x="32878" y="93149"/>
                        </a:cubicBezTo>
                        <a:cubicBezTo>
                          <a:pt x="34954" y="93764"/>
                          <a:pt x="37140" y="94187"/>
                          <a:pt x="39365" y="94394"/>
                        </a:cubicBezTo>
                        <a:cubicBezTo>
                          <a:pt x="40523" y="94508"/>
                          <a:pt x="41705" y="94558"/>
                          <a:pt x="42909" y="94558"/>
                        </a:cubicBezTo>
                        <a:cubicBezTo>
                          <a:pt x="44132" y="94558"/>
                          <a:pt x="45377" y="94501"/>
                          <a:pt x="46633" y="94389"/>
                        </a:cubicBezTo>
                        <a:cubicBezTo>
                          <a:pt x="47584" y="96604"/>
                          <a:pt x="48642" y="98763"/>
                          <a:pt x="49784" y="100835"/>
                        </a:cubicBezTo>
                        <a:cubicBezTo>
                          <a:pt x="51272" y="103520"/>
                          <a:pt x="52939" y="106129"/>
                          <a:pt x="54748" y="108592"/>
                        </a:cubicBezTo>
                        <a:cubicBezTo>
                          <a:pt x="56622" y="111150"/>
                          <a:pt x="58703" y="113623"/>
                          <a:pt x="60930" y="115937"/>
                        </a:cubicBezTo>
                        <a:cubicBezTo>
                          <a:pt x="63239" y="118334"/>
                          <a:pt x="65764" y="120633"/>
                          <a:pt x="68441" y="122760"/>
                        </a:cubicBezTo>
                        <a:cubicBezTo>
                          <a:pt x="71214" y="124966"/>
                          <a:pt x="74220" y="127058"/>
                          <a:pt x="77386" y="128975"/>
                        </a:cubicBezTo>
                        <a:cubicBezTo>
                          <a:pt x="80656" y="130958"/>
                          <a:pt x="84178" y="132806"/>
                          <a:pt x="87861" y="134480"/>
                        </a:cubicBezTo>
                        <a:cubicBezTo>
                          <a:pt x="91663" y="136205"/>
                          <a:pt x="95738" y="137781"/>
                          <a:pt x="99979" y="139176"/>
                        </a:cubicBezTo>
                        <a:cubicBezTo>
                          <a:pt x="104343" y="140606"/>
                          <a:pt x="109008" y="141882"/>
                          <a:pt x="113837" y="142961"/>
                        </a:cubicBezTo>
                        <a:cubicBezTo>
                          <a:pt x="118801" y="144072"/>
                          <a:pt x="124085" y="145012"/>
                          <a:pt x="129534" y="145746"/>
                        </a:cubicBezTo>
                        <a:lnTo>
                          <a:pt x="129580" y="145420"/>
                        </a:lnTo>
                        <a:cubicBezTo>
                          <a:pt x="90289" y="140110"/>
                          <a:pt x="63538" y="125054"/>
                          <a:pt x="50078" y="100675"/>
                        </a:cubicBezTo>
                        <a:cubicBezTo>
                          <a:pt x="41591" y="85308"/>
                          <a:pt x="39562" y="68113"/>
                          <a:pt x="40182" y="53016"/>
                        </a:cubicBezTo>
                        <a:cubicBezTo>
                          <a:pt x="40790" y="52845"/>
                          <a:pt x="43012" y="52189"/>
                          <a:pt x="46132" y="50923"/>
                        </a:cubicBezTo>
                        <a:cubicBezTo>
                          <a:pt x="48280" y="50050"/>
                          <a:pt x="50435" y="49059"/>
                          <a:pt x="52526" y="47979"/>
                        </a:cubicBezTo>
                        <a:cubicBezTo>
                          <a:pt x="55139" y="46632"/>
                          <a:pt x="57671" y="45144"/>
                          <a:pt x="60047" y="43547"/>
                        </a:cubicBezTo>
                        <a:cubicBezTo>
                          <a:pt x="66090" y="39492"/>
                          <a:pt x="71178" y="34757"/>
                          <a:pt x="75160" y="29477"/>
                        </a:cubicBezTo>
                        <a:cubicBezTo>
                          <a:pt x="77526" y="26342"/>
                          <a:pt x="79524" y="22974"/>
                          <a:pt x="81100" y="19472"/>
                        </a:cubicBezTo>
                        <a:cubicBezTo>
                          <a:pt x="82835" y="15624"/>
                          <a:pt x="84096" y="11508"/>
                          <a:pt x="84855" y="7252"/>
                        </a:cubicBezTo>
                        <a:lnTo>
                          <a:pt x="84530" y="7195"/>
                        </a:lnTo>
                        <a:cubicBezTo>
                          <a:pt x="81265" y="25522"/>
                          <a:pt x="69318" y="36926"/>
                          <a:pt x="59871" y="43268"/>
                        </a:cubicBezTo>
                        <a:cubicBezTo>
                          <a:pt x="54514" y="46863"/>
                          <a:pt x="49381" y="49245"/>
                          <a:pt x="46013" y="50613"/>
                        </a:cubicBezTo>
                        <a:cubicBezTo>
                          <a:pt x="43064" y="51812"/>
                          <a:pt x="40920" y="52458"/>
                          <a:pt x="40197" y="52670"/>
                        </a:cubicBezTo>
                        <a:cubicBezTo>
                          <a:pt x="40492" y="45991"/>
                          <a:pt x="41297" y="39735"/>
                          <a:pt x="42284" y="34235"/>
                        </a:cubicBezTo>
                        <a:cubicBezTo>
                          <a:pt x="44123" y="24034"/>
                          <a:pt x="46767" y="15310"/>
                          <a:pt x="48662" y="9783"/>
                        </a:cubicBezTo>
                        <a:cubicBezTo>
                          <a:pt x="50719" y="3797"/>
                          <a:pt x="52356" y="176"/>
                          <a:pt x="52376" y="140"/>
                        </a:cubicBezTo>
                        <a:lnTo>
                          <a:pt x="52071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 w="19050" cap="flat" cmpd="sng">
                    <a:solidFill>
                      <a:srgbClr val="FFE59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72" name="Google Shape;872;p28"/>
                <p:cNvGrpSpPr/>
                <p:nvPr/>
              </p:nvGrpSpPr>
              <p:grpSpPr>
                <a:xfrm>
                  <a:off x="3187975" y="2723028"/>
                  <a:ext cx="2898794" cy="3868656"/>
                  <a:chOff x="3197126" y="2226932"/>
                  <a:chExt cx="3325449" cy="4438059"/>
                </a:xfrm>
              </p:grpSpPr>
              <p:sp>
                <p:nvSpPr>
                  <p:cNvPr id="873" name="Google Shape;873;p28"/>
                  <p:cNvSpPr/>
                  <p:nvPr/>
                </p:nvSpPr>
                <p:spPr>
                  <a:xfrm>
                    <a:off x="3197126" y="2496701"/>
                    <a:ext cx="1070184" cy="574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92" h="6969" extrusionOk="0">
                        <a:moveTo>
                          <a:pt x="8955" y="1"/>
                        </a:moveTo>
                        <a:cubicBezTo>
                          <a:pt x="6294" y="1"/>
                          <a:pt x="2798" y="756"/>
                          <a:pt x="0" y="3980"/>
                        </a:cubicBezTo>
                        <a:cubicBezTo>
                          <a:pt x="0" y="3980"/>
                          <a:pt x="2276" y="6969"/>
                          <a:pt x="6892" y="6969"/>
                        </a:cubicBezTo>
                        <a:cubicBezTo>
                          <a:pt x="8420" y="6969"/>
                          <a:pt x="10205" y="6641"/>
                          <a:pt x="12249" y="5769"/>
                        </a:cubicBezTo>
                        <a:lnTo>
                          <a:pt x="12991" y="586"/>
                        </a:lnTo>
                        <a:cubicBezTo>
                          <a:pt x="12991" y="586"/>
                          <a:pt x="11297" y="1"/>
                          <a:pt x="8955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4" name="Google Shape;874;p28"/>
                  <p:cNvSpPr/>
                  <p:nvPr/>
                </p:nvSpPr>
                <p:spPr>
                  <a:xfrm>
                    <a:off x="3377109" y="2588134"/>
                    <a:ext cx="919607" cy="322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4" h="3918" extrusionOk="0">
                        <a:moveTo>
                          <a:pt x="8432" y="0"/>
                        </a:moveTo>
                        <a:cubicBezTo>
                          <a:pt x="6829" y="0"/>
                          <a:pt x="3920" y="407"/>
                          <a:pt x="1" y="2632"/>
                        </a:cubicBezTo>
                        <a:cubicBezTo>
                          <a:pt x="1" y="2632"/>
                          <a:pt x="2097" y="3917"/>
                          <a:pt x="5491" y="3917"/>
                        </a:cubicBezTo>
                        <a:cubicBezTo>
                          <a:pt x="7114" y="3917"/>
                          <a:pt x="9034" y="3623"/>
                          <a:pt x="11164" y="2754"/>
                        </a:cubicBezTo>
                        <a:lnTo>
                          <a:pt x="9845" y="135"/>
                        </a:lnTo>
                        <a:cubicBezTo>
                          <a:pt x="9845" y="135"/>
                          <a:pt x="9355" y="0"/>
                          <a:pt x="8432" y="0"/>
                        </a:cubicBezTo>
                        <a:close/>
                      </a:path>
                    </a:pathLst>
                  </a:custGeom>
                  <a:solidFill>
                    <a:srgbClr val="FCA1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5" name="Google Shape;875;p28"/>
                  <p:cNvSpPr/>
                  <p:nvPr/>
                </p:nvSpPr>
                <p:spPr>
                  <a:xfrm>
                    <a:off x="5409064" y="2517459"/>
                    <a:ext cx="1113511" cy="645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18" h="7838" extrusionOk="0">
                        <a:moveTo>
                          <a:pt x="3467" y="1"/>
                        </a:moveTo>
                        <a:cubicBezTo>
                          <a:pt x="1367" y="1"/>
                          <a:pt x="0" y="486"/>
                          <a:pt x="0" y="486"/>
                        </a:cubicBezTo>
                        <a:lnTo>
                          <a:pt x="828" y="6132"/>
                        </a:lnTo>
                        <a:cubicBezTo>
                          <a:pt x="2905" y="7378"/>
                          <a:pt x="4763" y="7838"/>
                          <a:pt x="6374" y="7838"/>
                        </a:cubicBezTo>
                        <a:cubicBezTo>
                          <a:pt x="10932" y="7838"/>
                          <a:pt x="13517" y="4156"/>
                          <a:pt x="13517" y="4156"/>
                        </a:cubicBezTo>
                        <a:cubicBezTo>
                          <a:pt x="9848" y="757"/>
                          <a:pt x="6087" y="1"/>
                          <a:pt x="3467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6" name="Google Shape;876;p28"/>
                  <p:cNvSpPr/>
                  <p:nvPr/>
                </p:nvSpPr>
                <p:spPr>
                  <a:xfrm>
                    <a:off x="5412524" y="2617211"/>
                    <a:ext cx="957333" cy="3724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22" h="4521" extrusionOk="0">
                        <a:moveTo>
                          <a:pt x="2692" y="0"/>
                        </a:moveTo>
                        <a:cubicBezTo>
                          <a:pt x="1392" y="0"/>
                          <a:pt x="574" y="176"/>
                          <a:pt x="574" y="176"/>
                        </a:cubicBezTo>
                        <a:lnTo>
                          <a:pt x="1" y="3213"/>
                        </a:lnTo>
                        <a:cubicBezTo>
                          <a:pt x="2091" y="4190"/>
                          <a:pt x="4047" y="4520"/>
                          <a:pt x="5735" y="4520"/>
                        </a:cubicBezTo>
                        <a:cubicBezTo>
                          <a:pt x="9260" y="4520"/>
                          <a:pt x="11621" y="3081"/>
                          <a:pt x="11621" y="3081"/>
                        </a:cubicBezTo>
                        <a:cubicBezTo>
                          <a:pt x="8349" y="487"/>
                          <a:pt x="4854" y="0"/>
                          <a:pt x="2692" y="0"/>
                        </a:cubicBezTo>
                        <a:close/>
                      </a:path>
                    </a:pathLst>
                  </a:custGeom>
                  <a:solidFill>
                    <a:srgbClr val="FCA1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7" name="Google Shape;877;p28"/>
                  <p:cNvSpPr/>
                  <p:nvPr/>
                </p:nvSpPr>
                <p:spPr>
                  <a:xfrm>
                    <a:off x="3549267" y="2397854"/>
                    <a:ext cx="2443827" cy="1581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68" h="19201" extrusionOk="0">
                        <a:moveTo>
                          <a:pt x="15769" y="1"/>
                        </a:moveTo>
                        <a:cubicBezTo>
                          <a:pt x="15320" y="1"/>
                          <a:pt x="14883" y="21"/>
                          <a:pt x="14454" y="57"/>
                        </a:cubicBezTo>
                        <a:cubicBezTo>
                          <a:pt x="12186" y="239"/>
                          <a:pt x="10199" y="882"/>
                          <a:pt x="8498" y="1815"/>
                        </a:cubicBezTo>
                        <a:cubicBezTo>
                          <a:pt x="4703" y="3899"/>
                          <a:pt x="2345" y="7446"/>
                          <a:pt x="1464" y="10617"/>
                        </a:cubicBezTo>
                        <a:cubicBezTo>
                          <a:pt x="0" y="15899"/>
                          <a:pt x="73" y="19201"/>
                          <a:pt x="73" y="19201"/>
                        </a:cubicBezTo>
                        <a:lnTo>
                          <a:pt x="29668" y="15754"/>
                        </a:lnTo>
                        <a:cubicBezTo>
                          <a:pt x="29668" y="15754"/>
                          <a:pt x="28234" y="6564"/>
                          <a:pt x="22889" y="2249"/>
                        </a:cubicBezTo>
                        <a:lnTo>
                          <a:pt x="22886" y="2249"/>
                        </a:lnTo>
                        <a:cubicBezTo>
                          <a:pt x="21512" y="1140"/>
                          <a:pt x="19879" y="352"/>
                          <a:pt x="17945" y="127"/>
                        </a:cubicBezTo>
                        <a:cubicBezTo>
                          <a:pt x="17617" y="90"/>
                          <a:pt x="17296" y="61"/>
                          <a:pt x="16978" y="41"/>
                        </a:cubicBezTo>
                        <a:cubicBezTo>
                          <a:pt x="16600" y="15"/>
                          <a:pt x="16233" y="1"/>
                          <a:pt x="15869" y="1"/>
                        </a:cubicBezTo>
                        <a:cubicBezTo>
                          <a:pt x="15835" y="1"/>
                          <a:pt x="15802" y="1"/>
                          <a:pt x="15769" y="1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8" name="Google Shape;878;p28"/>
                  <p:cNvSpPr/>
                  <p:nvPr/>
                </p:nvSpPr>
                <p:spPr>
                  <a:xfrm>
                    <a:off x="4343828" y="3360207"/>
                    <a:ext cx="88139" cy="165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" h="2011" extrusionOk="0">
                        <a:moveTo>
                          <a:pt x="537" y="1"/>
                        </a:moveTo>
                        <a:cubicBezTo>
                          <a:pt x="242" y="1"/>
                          <a:pt x="0" y="452"/>
                          <a:pt x="0" y="1004"/>
                        </a:cubicBezTo>
                        <a:cubicBezTo>
                          <a:pt x="0" y="1560"/>
                          <a:pt x="242" y="2011"/>
                          <a:pt x="537" y="2011"/>
                        </a:cubicBezTo>
                        <a:cubicBezTo>
                          <a:pt x="831" y="2011"/>
                          <a:pt x="1070" y="1560"/>
                          <a:pt x="1070" y="1004"/>
                        </a:cubicBezTo>
                        <a:cubicBezTo>
                          <a:pt x="1070" y="452"/>
                          <a:pt x="831" y="1"/>
                          <a:pt x="537" y="1"/>
                        </a:cubicBezTo>
                        <a:close/>
                      </a:path>
                    </a:pathLst>
                  </a:custGeom>
                  <a:solidFill>
                    <a:srgbClr val="0131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9" name="Google Shape;879;p28"/>
                  <p:cNvSpPr/>
                  <p:nvPr/>
                </p:nvSpPr>
                <p:spPr>
                  <a:xfrm>
                    <a:off x="5308323" y="3360207"/>
                    <a:ext cx="88221" cy="165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1" h="2011" extrusionOk="0">
                        <a:moveTo>
                          <a:pt x="537" y="1"/>
                        </a:moveTo>
                        <a:cubicBezTo>
                          <a:pt x="243" y="1"/>
                          <a:pt x="1" y="452"/>
                          <a:pt x="1" y="1004"/>
                        </a:cubicBezTo>
                        <a:cubicBezTo>
                          <a:pt x="1" y="1560"/>
                          <a:pt x="243" y="2011"/>
                          <a:pt x="537" y="2011"/>
                        </a:cubicBezTo>
                        <a:cubicBezTo>
                          <a:pt x="832" y="2011"/>
                          <a:pt x="1071" y="1560"/>
                          <a:pt x="1071" y="1004"/>
                        </a:cubicBezTo>
                        <a:cubicBezTo>
                          <a:pt x="1071" y="452"/>
                          <a:pt x="832" y="1"/>
                          <a:pt x="537" y="1"/>
                        </a:cubicBezTo>
                        <a:close/>
                      </a:path>
                    </a:pathLst>
                  </a:custGeom>
                  <a:solidFill>
                    <a:srgbClr val="0131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0" name="Google Shape;880;p28"/>
                  <p:cNvSpPr/>
                  <p:nvPr/>
                </p:nvSpPr>
                <p:spPr>
                  <a:xfrm>
                    <a:off x="5308323" y="3491508"/>
                    <a:ext cx="189127" cy="61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" h="742" extrusionOk="0">
                        <a:moveTo>
                          <a:pt x="1743" y="1"/>
                        </a:moveTo>
                        <a:cubicBezTo>
                          <a:pt x="573" y="1"/>
                          <a:pt x="1" y="741"/>
                          <a:pt x="1" y="741"/>
                        </a:cubicBezTo>
                        <a:lnTo>
                          <a:pt x="2295" y="53"/>
                        </a:lnTo>
                        <a:cubicBezTo>
                          <a:pt x="2098" y="16"/>
                          <a:pt x="1914" y="1"/>
                          <a:pt x="1743" y="1"/>
                        </a:cubicBezTo>
                        <a:close/>
                      </a:path>
                    </a:pathLst>
                  </a:custGeom>
                  <a:solidFill>
                    <a:srgbClr val="D9645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1" name="Google Shape;881;p28"/>
                  <p:cNvSpPr/>
                  <p:nvPr/>
                </p:nvSpPr>
                <p:spPr>
                  <a:xfrm>
                    <a:off x="4279413" y="3490767"/>
                    <a:ext cx="193493" cy="69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9" h="844" extrusionOk="0">
                        <a:moveTo>
                          <a:pt x="237" y="1"/>
                        </a:moveTo>
                        <a:cubicBezTo>
                          <a:pt x="90" y="1"/>
                          <a:pt x="1" y="9"/>
                          <a:pt x="1" y="9"/>
                        </a:cubicBezTo>
                        <a:lnTo>
                          <a:pt x="2349" y="843"/>
                        </a:lnTo>
                        <a:cubicBezTo>
                          <a:pt x="1823" y="88"/>
                          <a:pt x="720" y="1"/>
                          <a:pt x="237" y="1"/>
                        </a:cubicBezTo>
                        <a:close/>
                      </a:path>
                    </a:pathLst>
                  </a:custGeom>
                  <a:solidFill>
                    <a:srgbClr val="D9645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2" name="Google Shape;882;p28"/>
                  <p:cNvSpPr/>
                  <p:nvPr/>
                </p:nvSpPr>
                <p:spPr>
                  <a:xfrm>
                    <a:off x="4249183" y="2226932"/>
                    <a:ext cx="1185258" cy="13445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89" h="16323" extrusionOk="0">
                        <a:moveTo>
                          <a:pt x="6216" y="1"/>
                        </a:moveTo>
                        <a:cubicBezTo>
                          <a:pt x="6180" y="1"/>
                          <a:pt x="6145" y="4"/>
                          <a:pt x="6110" y="10"/>
                        </a:cubicBezTo>
                        <a:cubicBezTo>
                          <a:pt x="5421" y="132"/>
                          <a:pt x="6269" y="1056"/>
                          <a:pt x="6868" y="1629"/>
                        </a:cubicBezTo>
                        <a:cubicBezTo>
                          <a:pt x="6495" y="1327"/>
                          <a:pt x="5989" y="983"/>
                          <a:pt x="5604" y="983"/>
                        </a:cubicBezTo>
                        <a:cubicBezTo>
                          <a:pt x="5448" y="983"/>
                          <a:pt x="5312" y="1039"/>
                          <a:pt x="5213" y="1176"/>
                        </a:cubicBezTo>
                        <a:cubicBezTo>
                          <a:pt x="4988" y="1483"/>
                          <a:pt x="5398" y="1831"/>
                          <a:pt x="5957" y="2132"/>
                        </a:cubicBezTo>
                        <a:cubicBezTo>
                          <a:pt x="3689" y="2314"/>
                          <a:pt x="1702" y="2957"/>
                          <a:pt x="1" y="3890"/>
                        </a:cubicBezTo>
                        <a:cubicBezTo>
                          <a:pt x="1328" y="4106"/>
                          <a:pt x="2987" y="4907"/>
                          <a:pt x="3732" y="7437"/>
                        </a:cubicBezTo>
                        <a:cubicBezTo>
                          <a:pt x="5074" y="11987"/>
                          <a:pt x="4769" y="16322"/>
                          <a:pt x="4769" y="16322"/>
                        </a:cubicBezTo>
                        <a:lnTo>
                          <a:pt x="9220" y="16322"/>
                        </a:lnTo>
                        <a:cubicBezTo>
                          <a:pt x="9220" y="16322"/>
                          <a:pt x="8789" y="4642"/>
                          <a:pt x="14389" y="4324"/>
                        </a:cubicBezTo>
                        <a:cubicBezTo>
                          <a:pt x="13015" y="3215"/>
                          <a:pt x="11382" y="2427"/>
                          <a:pt x="9448" y="2202"/>
                        </a:cubicBezTo>
                        <a:cubicBezTo>
                          <a:pt x="9120" y="2165"/>
                          <a:pt x="8799" y="2136"/>
                          <a:pt x="8481" y="2116"/>
                        </a:cubicBezTo>
                        <a:cubicBezTo>
                          <a:pt x="8094" y="1520"/>
                          <a:pt x="7024" y="1"/>
                          <a:pt x="6216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3" name="Google Shape;883;p28"/>
                  <p:cNvSpPr/>
                  <p:nvPr/>
                </p:nvSpPr>
                <p:spPr>
                  <a:xfrm>
                    <a:off x="4646051" y="2526519"/>
                    <a:ext cx="9390" cy="43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531" extrusionOk="0">
                        <a:moveTo>
                          <a:pt x="57" y="1"/>
                        </a:moveTo>
                        <a:cubicBezTo>
                          <a:pt x="29" y="1"/>
                          <a:pt x="0" y="19"/>
                          <a:pt x="0" y="55"/>
                        </a:cubicBezTo>
                        <a:lnTo>
                          <a:pt x="0" y="475"/>
                        </a:lnTo>
                        <a:cubicBezTo>
                          <a:pt x="0" y="512"/>
                          <a:pt x="29" y="530"/>
                          <a:pt x="57" y="530"/>
                        </a:cubicBezTo>
                        <a:cubicBezTo>
                          <a:pt x="85" y="530"/>
                          <a:pt x="113" y="512"/>
                          <a:pt x="113" y="475"/>
                        </a:cubicBezTo>
                        <a:lnTo>
                          <a:pt x="113" y="55"/>
                        </a:lnTo>
                        <a:cubicBezTo>
                          <a:pt x="113" y="19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4" name="Google Shape;884;p28"/>
                  <p:cNvSpPr/>
                  <p:nvPr/>
                </p:nvSpPr>
                <p:spPr>
                  <a:xfrm>
                    <a:off x="4683695" y="2551643"/>
                    <a:ext cx="9390" cy="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685" extrusionOk="0">
                        <a:moveTo>
                          <a:pt x="57" y="1"/>
                        </a:moveTo>
                        <a:cubicBezTo>
                          <a:pt x="29" y="1"/>
                          <a:pt x="0" y="20"/>
                          <a:pt x="0" y="58"/>
                        </a:cubicBezTo>
                        <a:lnTo>
                          <a:pt x="0" y="627"/>
                        </a:lnTo>
                        <a:cubicBezTo>
                          <a:pt x="0" y="665"/>
                          <a:pt x="29" y="684"/>
                          <a:pt x="57" y="684"/>
                        </a:cubicBezTo>
                        <a:cubicBezTo>
                          <a:pt x="85" y="684"/>
                          <a:pt x="113" y="665"/>
                          <a:pt x="113" y="627"/>
                        </a:cubicBezTo>
                        <a:lnTo>
                          <a:pt x="113" y="58"/>
                        </a:lnTo>
                        <a:cubicBezTo>
                          <a:pt x="113" y="20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5" name="Google Shape;885;p28"/>
                  <p:cNvSpPr/>
                  <p:nvPr/>
                </p:nvSpPr>
                <p:spPr>
                  <a:xfrm>
                    <a:off x="4981800" y="2495135"/>
                    <a:ext cx="9390" cy="78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951" extrusionOk="0">
                        <a:moveTo>
                          <a:pt x="57" y="0"/>
                        </a:moveTo>
                        <a:cubicBezTo>
                          <a:pt x="29" y="0"/>
                          <a:pt x="1" y="19"/>
                          <a:pt x="1" y="55"/>
                        </a:cubicBezTo>
                        <a:lnTo>
                          <a:pt x="1" y="896"/>
                        </a:lnTo>
                        <a:cubicBezTo>
                          <a:pt x="1" y="933"/>
                          <a:pt x="29" y="951"/>
                          <a:pt x="57" y="951"/>
                        </a:cubicBezTo>
                        <a:cubicBezTo>
                          <a:pt x="85" y="951"/>
                          <a:pt x="114" y="933"/>
                          <a:pt x="114" y="896"/>
                        </a:cubicBezTo>
                        <a:lnTo>
                          <a:pt x="114" y="55"/>
                        </a:lnTo>
                        <a:cubicBezTo>
                          <a:pt x="114" y="19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6" name="Google Shape;886;p28"/>
                  <p:cNvSpPr/>
                  <p:nvPr/>
                </p:nvSpPr>
                <p:spPr>
                  <a:xfrm>
                    <a:off x="5022739" y="2545382"/>
                    <a:ext cx="9390" cy="49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606" extrusionOk="0">
                        <a:moveTo>
                          <a:pt x="57" y="1"/>
                        </a:moveTo>
                        <a:cubicBezTo>
                          <a:pt x="29" y="1"/>
                          <a:pt x="0" y="20"/>
                          <a:pt x="0" y="58"/>
                        </a:cubicBezTo>
                        <a:lnTo>
                          <a:pt x="0" y="551"/>
                        </a:lnTo>
                        <a:cubicBezTo>
                          <a:pt x="0" y="588"/>
                          <a:pt x="29" y="606"/>
                          <a:pt x="57" y="606"/>
                        </a:cubicBezTo>
                        <a:cubicBezTo>
                          <a:pt x="85" y="606"/>
                          <a:pt x="113" y="588"/>
                          <a:pt x="113" y="551"/>
                        </a:cubicBezTo>
                        <a:lnTo>
                          <a:pt x="113" y="58"/>
                        </a:lnTo>
                        <a:cubicBezTo>
                          <a:pt x="113" y="20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7" name="Google Shape;887;p28"/>
                  <p:cNvSpPr/>
                  <p:nvPr/>
                </p:nvSpPr>
                <p:spPr>
                  <a:xfrm>
                    <a:off x="4854700" y="2759056"/>
                    <a:ext cx="11862" cy="719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" h="873" extrusionOk="0">
                        <a:moveTo>
                          <a:pt x="54" y="0"/>
                        </a:moveTo>
                        <a:cubicBezTo>
                          <a:pt x="27" y="0"/>
                          <a:pt x="1" y="17"/>
                          <a:pt x="4" y="53"/>
                        </a:cubicBezTo>
                        <a:cubicBezTo>
                          <a:pt x="27" y="308"/>
                          <a:pt x="31" y="563"/>
                          <a:pt x="17" y="819"/>
                        </a:cubicBezTo>
                        <a:cubicBezTo>
                          <a:pt x="15" y="855"/>
                          <a:pt x="43" y="873"/>
                          <a:pt x="71" y="873"/>
                        </a:cubicBezTo>
                        <a:cubicBezTo>
                          <a:pt x="99" y="873"/>
                          <a:pt x="128" y="855"/>
                          <a:pt x="130" y="819"/>
                        </a:cubicBezTo>
                        <a:cubicBezTo>
                          <a:pt x="143" y="563"/>
                          <a:pt x="140" y="308"/>
                          <a:pt x="116" y="53"/>
                        </a:cubicBezTo>
                        <a:cubicBezTo>
                          <a:pt x="113" y="18"/>
                          <a:pt x="83" y="0"/>
                          <a:pt x="54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8" name="Google Shape;888;p28"/>
                  <p:cNvSpPr/>
                  <p:nvPr/>
                </p:nvSpPr>
                <p:spPr>
                  <a:xfrm>
                    <a:off x="4890696" y="2778001"/>
                    <a:ext cx="13509" cy="56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" h="683" extrusionOk="0">
                        <a:moveTo>
                          <a:pt x="55" y="0"/>
                        </a:moveTo>
                        <a:cubicBezTo>
                          <a:pt x="27" y="0"/>
                          <a:pt x="1" y="19"/>
                          <a:pt x="4" y="55"/>
                        </a:cubicBezTo>
                        <a:cubicBezTo>
                          <a:pt x="17" y="248"/>
                          <a:pt x="34" y="436"/>
                          <a:pt x="47" y="628"/>
                        </a:cubicBezTo>
                        <a:cubicBezTo>
                          <a:pt x="51" y="664"/>
                          <a:pt x="80" y="683"/>
                          <a:pt x="109" y="683"/>
                        </a:cubicBezTo>
                        <a:cubicBezTo>
                          <a:pt x="137" y="683"/>
                          <a:pt x="163" y="664"/>
                          <a:pt x="160" y="628"/>
                        </a:cubicBezTo>
                        <a:cubicBezTo>
                          <a:pt x="147" y="436"/>
                          <a:pt x="130" y="248"/>
                          <a:pt x="117" y="55"/>
                        </a:cubicBezTo>
                        <a:cubicBezTo>
                          <a:pt x="113" y="19"/>
                          <a:pt x="84" y="0"/>
                          <a:pt x="55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9" name="Google Shape;889;p28"/>
                  <p:cNvSpPr/>
                  <p:nvPr/>
                </p:nvSpPr>
                <p:spPr>
                  <a:xfrm>
                    <a:off x="4924798" y="2831461"/>
                    <a:ext cx="13180" cy="43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" h="531" extrusionOk="0">
                        <a:moveTo>
                          <a:pt x="105" y="1"/>
                        </a:moveTo>
                        <a:cubicBezTo>
                          <a:pt x="77" y="1"/>
                          <a:pt x="47" y="19"/>
                          <a:pt x="44" y="56"/>
                        </a:cubicBezTo>
                        <a:cubicBezTo>
                          <a:pt x="31" y="195"/>
                          <a:pt x="17" y="334"/>
                          <a:pt x="5" y="476"/>
                        </a:cubicBezTo>
                        <a:cubicBezTo>
                          <a:pt x="1" y="512"/>
                          <a:pt x="28" y="530"/>
                          <a:pt x="57" y="530"/>
                        </a:cubicBezTo>
                        <a:cubicBezTo>
                          <a:pt x="86" y="530"/>
                          <a:pt x="117" y="512"/>
                          <a:pt x="120" y="476"/>
                        </a:cubicBezTo>
                        <a:cubicBezTo>
                          <a:pt x="133" y="334"/>
                          <a:pt x="147" y="195"/>
                          <a:pt x="156" y="56"/>
                        </a:cubicBezTo>
                        <a:cubicBezTo>
                          <a:pt x="160" y="19"/>
                          <a:pt x="133" y="1"/>
                          <a:pt x="105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0" name="Google Shape;890;p28"/>
                  <p:cNvSpPr/>
                  <p:nvPr/>
                </p:nvSpPr>
                <p:spPr>
                  <a:xfrm>
                    <a:off x="4730483" y="3302794"/>
                    <a:ext cx="14086" cy="59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" h="724" extrusionOk="0">
                        <a:moveTo>
                          <a:pt x="93" y="1"/>
                        </a:moveTo>
                        <a:cubicBezTo>
                          <a:pt x="65" y="1"/>
                          <a:pt x="38" y="19"/>
                          <a:pt x="42" y="56"/>
                        </a:cubicBezTo>
                        <a:cubicBezTo>
                          <a:pt x="55" y="258"/>
                          <a:pt x="45" y="453"/>
                          <a:pt x="9" y="652"/>
                        </a:cubicBezTo>
                        <a:cubicBezTo>
                          <a:pt x="1" y="695"/>
                          <a:pt x="37" y="723"/>
                          <a:pt x="70" y="723"/>
                        </a:cubicBezTo>
                        <a:cubicBezTo>
                          <a:pt x="92" y="723"/>
                          <a:pt x="113" y="711"/>
                          <a:pt x="118" y="681"/>
                        </a:cubicBezTo>
                        <a:cubicBezTo>
                          <a:pt x="158" y="476"/>
                          <a:pt x="171" y="267"/>
                          <a:pt x="154" y="56"/>
                        </a:cubicBezTo>
                        <a:cubicBezTo>
                          <a:pt x="151" y="19"/>
                          <a:pt x="121" y="1"/>
                          <a:pt x="93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1" name="Google Shape;891;p28"/>
                  <p:cNvSpPr/>
                  <p:nvPr/>
                </p:nvSpPr>
                <p:spPr>
                  <a:xfrm>
                    <a:off x="4756183" y="3271493"/>
                    <a:ext cx="13509" cy="53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" h="648" extrusionOk="0">
                        <a:moveTo>
                          <a:pt x="83" y="0"/>
                        </a:moveTo>
                        <a:cubicBezTo>
                          <a:pt x="54" y="0"/>
                          <a:pt x="28" y="18"/>
                          <a:pt x="31" y="54"/>
                        </a:cubicBezTo>
                        <a:cubicBezTo>
                          <a:pt x="48" y="230"/>
                          <a:pt x="45" y="402"/>
                          <a:pt x="8" y="575"/>
                        </a:cubicBezTo>
                        <a:cubicBezTo>
                          <a:pt x="0" y="619"/>
                          <a:pt x="37" y="647"/>
                          <a:pt x="71" y="647"/>
                        </a:cubicBezTo>
                        <a:cubicBezTo>
                          <a:pt x="93" y="647"/>
                          <a:pt x="114" y="635"/>
                          <a:pt x="120" y="607"/>
                        </a:cubicBezTo>
                        <a:cubicBezTo>
                          <a:pt x="154" y="422"/>
                          <a:pt x="164" y="240"/>
                          <a:pt x="144" y="54"/>
                        </a:cubicBezTo>
                        <a:cubicBezTo>
                          <a:pt x="141" y="18"/>
                          <a:pt x="111" y="0"/>
                          <a:pt x="83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2" name="Google Shape;892;p28"/>
                  <p:cNvSpPr/>
                  <p:nvPr/>
                </p:nvSpPr>
                <p:spPr>
                  <a:xfrm>
                    <a:off x="4787896" y="3302794"/>
                    <a:ext cx="15898" cy="72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" h="876" extrusionOk="0">
                        <a:moveTo>
                          <a:pt x="136" y="1"/>
                        </a:moveTo>
                        <a:cubicBezTo>
                          <a:pt x="107" y="1"/>
                          <a:pt x="77" y="19"/>
                          <a:pt x="73" y="56"/>
                        </a:cubicBezTo>
                        <a:cubicBezTo>
                          <a:pt x="50" y="310"/>
                          <a:pt x="27" y="565"/>
                          <a:pt x="4" y="820"/>
                        </a:cubicBezTo>
                        <a:cubicBezTo>
                          <a:pt x="1" y="857"/>
                          <a:pt x="27" y="875"/>
                          <a:pt x="55" y="875"/>
                        </a:cubicBezTo>
                        <a:cubicBezTo>
                          <a:pt x="83" y="875"/>
                          <a:pt x="113" y="857"/>
                          <a:pt x="117" y="820"/>
                        </a:cubicBezTo>
                        <a:cubicBezTo>
                          <a:pt x="140" y="565"/>
                          <a:pt x="163" y="310"/>
                          <a:pt x="189" y="56"/>
                        </a:cubicBezTo>
                        <a:cubicBezTo>
                          <a:pt x="193" y="19"/>
                          <a:pt x="165" y="1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3" name="Google Shape;893;p28"/>
                  <p:cNvSpPr/>
                  <p:nvPr/>
                </p:nvSpPr>
                <p:spPr>
                  <a:xfrm>
                    <a:off x="3272662" y="3648592"/>
                    <a:ext cx="2720434" cy="1780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26" h="21621" extrusionOk="0">
                        <a:moveTo>
                          <a:pt x="33026" y="0"/>
                        </a:moveTo>
                        <a:lnTo>
                          <a:pt x="33026" y="0"/>
                        </a:lnTo>
                        <a:cubicBezTo>
                          <a:pt x="32992" y="6"/>
                          <a:pt x="32960" y="10"/>
                          <a:pt x="32926" y="14"/>
                        </a:cubicBezTo>
                        <a:cubicBezTo>
                          <a:pt x="32549" y="63"/>
                          <a:pt x="32174" y="110"/>
                          <a:pt x="31797" y="156"/>
                        </a:cubicBezTo>
                        <a:cubicBezTo>
                          <a:pt x="30860" y="275"/>
                          <a:pt x="29926" y="388"/>
                          <a:pt x="28989" y="500"/>
                        </a:cubicBezTo>
                        <a:cubicBezTo>
                          <a:pt x="27999" y="619"/>
                          <a:pt x="27008" y="732"/>
                          <a:pt x="26018" y="845"/>
                        </a:cubicBezTo>
                        <a:cubicBezTo>
                          <a:pt x="25823" y="865"/>
                          <a:pt x="25628" y="888"/>
                          <a:pt x="25436" y="911"/>
                        </a:cubicBezTo>
                        <a:cubicBezTo>
                          <a:pt x="25290" y="928"/>
                          <a:pt x="25141" y="944"/>
                          <a:pt x="24995" y="960"/>
                        </a:cubicBezTo>
                        <a:cubicBezTo>
                          <a:pt x="24833" y="980"/>
                          <a:pt x="24671" y="997"/>
                          <a:pt x="24508" y="1013"/>
                        </a:cubicBezTo>
                        <a:cubicBezTo>
                          <a:pt x="24442" y="1024"/>
                          <a:pt x="24376" y="1030"/>
                          <a:pt x="24309" y="1036"/>
                        </a:cubicBezTo>
                        <a:cubicBezTo>
                          <a:pt x="24154" y="1053"/>
                          <a:pt x="23999" y="1070"/>
                          <a:pt x="23846" y="1090"/>
                        </a:cubicBezTo>
                        <a:cubicBezTo>
                          <a:pt x="23267" y="1152"/>
                          <a:pt x="22694" y="1215"/>
                          <a:pt x="22118" y="1272"/>
                        </a:cubicBezTo>
                        <a:cubicBezTo>
                          <a:pt x="22058" y="1278"/>
                          <a:pt x="21998" y="1285"/>
                          <a:pt x="21942" y="1292"/>
                        </a:cubicBezTo>
                        <a:cubicBezTo>
                          <a:pt x="21839" y="1302"/>
                          <a:pt x="21737" y="1311"/>
                          <a:pt x="21634" y="1322"/>
                        </a:cubicBezTo>
                        <a:cubicBezTo>
                          <a:pt x="20608" y="1427"/>
                          <a:pt x="19578" y="1520"/>
                          <a:pt x="18548" y="1593"/>
                        </a:cubicBezTo>
                        <a:cubicBezTo>
                          <a:pt x="18385" y="1603"/>
                          <a:pt x="18226" y="1616"/>
                          <a:pt x="18064" y="1626"/>
                        </a:cubicBezTo>
                        <a:cubicBezTo>
                          <a:pt x="17359" y="1672"/>
                          <a:pt x="16654" y="1709"/>
                          <a:pt x="15949" y="1729"/>
                        </a:cubicBezTo>
                        <a:cubicBezTo>
                          <a:pt x="15852" y="1732"/>
                          <a:pt x="15756" y="1735"/>
                          <a:pt x="15657" y="1739"/>
                        </a:cubicBezTo>
                        <a:cubicBezTo>
                          <a:pt x="15498" y="1742"/>
                          <a:pt x="15336" y="1749"/>
                          <a:pt x="15177" y="1749"/>
                        </a:cubicBezTo>
                        <a:cubicBezTo>
                          <a:pt x="15004" y="1752"/>
                          <a:pt x="14836" y="1755"/>
                          <a:pt x="14664" y="1755"/>
                        </a:cubicBezTo>
                        <a:cubicBezTo>
                          <a:pt x="14540" y="1756"/>
                          <a:pt x="14416" y="1757"/>
                          <a:pt x="14292" y="1757"/>
                        </a:cubicBezTo>
                        <a:cubicBezTo>
                          <a:pt x="13817" y="1757"/>
                          <a:pt x="13342" y="1746"/>
                          <a:pt x="12869" y="1725"/>
                        </a:cubicBezTo>
                        <a:cubicBezTo>
                          <a:pt x="12716" y="1722"/>
                          <a:pt x="12567" y="1715"/>
                          <a:pt x="12418" y="1706"/>
                        </a:cubicBezTo>
                        <a:cubicBezTo>
                          <a:pt x="11729" y="1672"/>
                          <a:pt x="11047" y="1620"/>
                          <a:pt x="10366" y="1553"/>
                        </a:cubicBezTo>
                        <a:cubicBezTo>
                          <a:pt x="10213" y="1536"/>
                          <a:pt x="10064" y="1524"/>
                          <a:pt x="9912" y="1504"/>
                        </a:cubicBezTo>
                        <a:cubicBezTo>
                          <a:pt x="9455" y="1457"/>
                          <a:pt x="8998" y="1401"/>
                          <a:pt x="8544" y="1338"/>
                        </a:cubicBezTo>
                        <a:cubicBezTo>
                          <a:pt x="8428" y="1325"/>
                          <a:pt x="8315" y="1308"/>
                          <a:pt x="8200" y="1292"/>
                        </a:cubicBezTo>
                        <a:cubicBezTo>
                          <a:pt x="8093" y="1275"/>
                          <a:pt x="7988" y="1262"/>
                          <a:pt x="7882" y="1245"/>
                        </a:cubicBezTo>
                        <a:cubicBezTo>
                          <a:pt x="7709" y="1222"/>
                          <a:pt x="7537" y="1195"/>
                          <a:pt x="7365" y="1169"/>
                        </a:cubicBezTo>
                        <a:cubicBezTo>
                          <a:pt x="7213" y="1146"/>
                          <a:pt x="7063" y="1123"/>
                          <a:pt x="6912" y="1096"/>
                        </a:cubicBezTo>
                        <a:cubicBezTo>
                          <a:pt x="6458" y="1024"/>
                          <a:pt x="6004" y="947"/>
                          <a:pt x="5550" y="865"/>
                        </a:cubicBezTo>
                        <a:cubicBezTo>
                          <a:pt x="5391" y="835"/>
                          <a:pt x="5232" y="808"/>
                          <a:pt x="5070" y="775"/>
                        </a:cubicBezTo>
                        <a:cubicBezTo>
                          <a:pt x="5037" y="772"/>
                          <a:pt x="5007" y="765"/>
                          <a:pt x="4974" y="758"/>
                        </a:cubicBezTo>
                        <a:cubicBezTo>
                          <a:pt x="4703" y="709"/>
                          <a:pt x="4249" y="553"/>
                          <a:pt x="3818" y="448"/>
                        </a:cubicBezTo>
                        <a:cubicBezTo>
                          <a:pt x="3792" y="440"/>
                          <a:pt x="3769" y="437"/>
                          <a:pt x="3742" y="431"/>
                        </a:cubicBezTo>
                        <a:cubicBezTo>
                          <a:pt x="3606" y="401"/>
                          <a:pt x="3477" y="374"/>
                          <a:pt x="3355" y="361"/>
                        </a:cubicBezTo>
                        <a:cubicBezTo>
                          <a:pt x="3290" y="354"/>
                          <a:pt x="3227" y="350"/>
                          <a:pt x="3169" y="350"/>
                        </a:cubicBezTo>
                        <a:cubicBezTo>
                          <a:pt x="3090" y="350"/>
                          <a:pt x="3018" y="357"/>
                          <a:pt x="2958" y="374"/>
                        </a:cubicBezTo>
                        <a:cubicBezTo>
                          <a:pt x="2921" y="384"/>
                          <a:pt x="2885" y="397"/>
                          <a:pt x="2851" y="421"/>
                        </a:cubicBezTo>
                        <a:lnTo>
                          <a:pt x="2848" y="421"/>
                        </a:lnTo>
                        <a:cubicBezTo>
                          <a:pt x="2156" y="828"/>
                          <a:pt x="1990" y="3242"/>
                          <a:pt x="1874" y="3948"/>
                        </a:cubicBezTo>
                        <a:cubicBezTo>
                          <a:pt x="1822" y="4242"/>
                          <a:pt x="1775" y="4550"/>
                          <a:pt x="1874" y="4835"/>
                        </a:cubicBezTo>
                        <a:cubicBezTo>
                          <a:pt x="1957" y="5073"/>
                          <a:pt x="2116" y="5269"/>
                          <a:pt x="2319" y="5424"/>
                        </a:cubicBezTo>
                        <a:cubicBezTo>
                          <a:pt x="2454" y="5530"/>
                          <a:pt x="2603" y="5620"/>
                          <a:pt x="2762" y="5693"/>
                        </a:cubicBezTo>
                        <a:cubicBezTo>
                          <a:pt x="2980" y="5795"/>
                          <a:pt x="3207" y="5874"/>
                          <a:pt x="3413" y="5934"/>
                        </a:cubicBezTo>
                        <a:lnTo>
                          <a:pt x="3413" y="5934"/>
                        </a:lnTo>
                        <a:cubicBezTo>
                          <a:pt x="3401" y="5931"/>
                          <a:pt x="3388" y="5929"/>
                          <a:pt x="3374" y="5929"/>
                        </a:cubicBezTo>
                        <a:cubicBezTo>
                          <a:pt x="3235" y="5929"/>
                          <a:pt x="3009" y="6097"/>
                          <a:pt x="2765" y="6322"/>
                        </a:cubicBezTo>
                        <a:cubicBezTo>
                          <a:pt x="2620" y="6454"/>
                          <a:pt x="2467" y="6610"/>
                          <a:pt x="2328" y="6759"/>
                        </a:cubicBezTo>
                        <a:cubicBezTo>
                          <a:pt x="2080" y="7027"/>
                          <a:pt x="1871" y="7282"/>
                          <a:pt x="1802" y="7378"/>
                        </a:cubicBezTo>
                        <a:cubicBezTo>
                          <a:pt x="1027" y="8487"/>
                          <a:pt x="1150" y="9676"/>
                          <a:pt x="1504" y="10908"/>
                        </a:cubicBezTo>
                        <a:cubicBezTo>
                          <a:pt x="1951" y="12468"/>
                          <a:pt x="2606" y="14286"/>
                          <a:pt x="2478" y="15932"/>
                        </a:cubicBezTo>
                        <a:cubicBezTo>
                          <a:pt x="2368" y="17276"/>
                          <a:pt x="0" y="19647"/>
                          <a:pt x="2113" y="21058"/>
                        </a:cubicBezTo>
                        <a:cubicBezTo>
                          <a:pt x="2299" y="21180"/>
                          <a:pt x="2656" y="21280"/>
                          <a:pt x="3159" y="21359"/>
                        </a:cubicBezTo>
                        <a:cubicBezTo>
                          <a:pt x="3404" y="21399"/>
                          <a:pt x="3682" y="21432"/>
                          <a:pt x="3991" y="21462"/>
                        </a:cubicBezTo>
                        <a:cubicBezTo>
                          <a:pt x="4325" y="21495"/>
                          <a:pt x="4696" y="21521"/>
                          <a:pt x="5100" y="21541"/>
                        </a:cubicBezTo>
                        <a:cubicBezTo>
                          <a:pt x="5269" y="21551"/>
                          <a:pt x="5441" y="21561"/>
                          <a:pt x="5623" y="21568"/>
                        </a:cubicBezTo>
                        <a:cubicBezTo>
                          <a:pt x="6495" y="21605"/>
                          <a:pt x="7485" y="21621"/>
                          <a:pt x="8557" y="21621"/>
                        </a:cubicBezTo>
                        <a:cubicBezTo>
                          <a:pt x="8653" y="21621"/>
                          <a:pt x="8751" y="21621"/>
                          <a:pt x="8848" y="21621"/>
                        </a:cubicBezTo>
                        <a:cubicBezTo>
                          <a:pt x="9018" y="21621"/>
                          <a:pt x="9189" y="21621"/>
                          <a:pt x="9365" y="21617"/>
                        </a:cubicBezTo>
                        <a:cubicBezTo>
                          <a:pt x="9921" y="21617"/>
                          <a:pt x="10494" y="21611"/>
                          <a:pt x="11081" y="21601"/>
                        </a:cubicBezTo>
                        <a:cubicBezTo>
                          <a:pt x="11935" y="21588"/>
                          <a:pt x="12816" y="21564"/>
                          <a:pt x="13710" y="21541"/>
                        </a:cubicBezTo>
                        <a:cubicBezTo>
                          <a:pt x="13915" y="21535"/>
                          <a:pt x="14121" y="21528"/>
                          <a:pt x="14326" y="21521"/>
                        </a:cubicBezTo>
                        <a:cubicBezTo>
                          <a:pt x="14842" y="21505"/>
                          <a:pt x="15365" y="21489"/>
                          <a:pt x="15882" y="21469"/>
                        </a:cubicBezTo>
                        <a:cubicBezTo>
                          <a:pt x="16058" y="21462"/>
                          <a:pt x="16230" y="21455"/>
                          <a:pt x="16402" y="21449"/>
                        </a:cubicBezTo>
                        <a:cubicBezTo>
                          <a:pt x="17273" y="21416"/>
                          <a:pt x="18144" y="21379"/>
                          <a:pt x="18992" y="21339"/>
                        </a:cubicBezTo>
                        <a:cubicBezTo>
                          <a:pt x="19171" y="21333"/>
                          <a:pt x="19346" y="21323"/>
                          <a:pt x="19521" y="21316"/>
                        </a:cubicBezTo>
                        <a:cubicBezTo>
                          <a:pt x="20465" y="21270"/>
                          <a:pt x="21382" y="21223"/>
                          <a:pt x="22253" y="21177"/>
                        </a:cubicBezTo>
                        <a:cubicBezTo>
                          <a:pt x="22446" y="21171"/>
                          <a:pt x="22634" y="21157"/>
                          <a:pt x="22823" y="21147"/>
                        </a:cubicBezTo>
                        <a:cubicBezTo>
                          <a:pt x="23499" y="21111"/>
                          <a:pt x="24138" y="21075"/>
                          <a:pt x="24737" y="21041"/>
                        </a:cubicBezTo>
                        <a:cubicBezTo>
                          <a:pt x="24896" y="21032"/>
                          <a:pt x="25052" y="21021"/>
                          <a:pt x="25200" y="21012"/>
                        </a:cubicBezTo>
                        <a:cubicBezTo>
                          <a:pt x="25572" y="20992"/>
                          <a:pt x="25923" y="20968"/>
                          <a:pt x="26250" y="20948"/>
                        </a:cubicBezTo>
                        <a:cubicBezTo>
                          <a:pt x="26333" y="20942"/>
                          <a:pt x="26412" y="20936"/>
                          <a:pt x="26492" y="20932"/>
                        </a:cubicBezTo>
                        <a:cubicBezTo>
                          <a:pt x="26545" y="20928"/>
                          <a:pt x="26598" y="20925"/>
                          <a:pt x="26648" y="20922"/>
                        </a:cubicBezTo>
                        <a:cubicBezTo>
                          <a:pt x="26753" y="20916"/>
                          <a:pt x="26853" y="20909"/>
                          <a:pt x="26949" y="20902"/>
                        </a:cubicBezTo>
                        <a:cubicBezTo>
                          <a:pt x="28340" y="20813"/>
                          <a:pt x="29201" y="20750"/>
                          <a:pt x="29247" y="20737"/>
                        </a:cubicBezTo>
                        <a:cubicBezTo>
                          <a:pt x="29290" y="20727"/>
                          <a:pt x="29413" y="20187"/>
                          <a:pt x="29595" y="19293"/>
                        </a:cubicBezTo>
                        <a:cubicBezTo>
                          <a:pt x="29611" y="19213"/>
                          <a:pt x="29625" y="19131"/>
                          <a:pt x="29641" y="19048"/>
                        </a:cubicBezTo>
                        <a:cubicBezTo>
                          <a:pt x="29734" y="18584"/>
                          <a:pt x="29840" y="18038"/>
                          <a:pt x="29952" y="17431"/>
                        </a:cubicBezTo>
                        <a:cubicBezTo>
                          <a:pt x="29963" y="17392"/>
                          <a:pt x="29969" y="17349"/>
                          <a:pt x="29976" y="17309"/>
                        </a:cubicBezTo>
                        <a:cubicBezTo>
                          <a:pt x="30005" y="17160"/>
                          <a:pt x="30032" y="17008"/>
                          <a:pt x="30062" y="16852"/>
                        </a:cubicBezTo>
                        <a:cubicBezTo>
                          <a:pt x="30079" y="16773"/>
                          <a:pt x="30091" y="16693"/>
                          <a:pt x="30105" y="16614"/>
                        </a:cubicBezTo>
                        <a:cubicBezTo>
                          <a:pt x="30204" y="16094"/>
                          <a:pt x="30303" y="15538"/>
                          <a:pt x="30409" y="14958"/>
                        </a:cubicBezTo>
                        <a:cubicBezTo>
                          <a:pt x="30423" y="14882"/>
                          <a:pt x="30439" y="14802"/>
                          <a:pt x="30453" y="14723"/>
                        </a:cubicBezTo>
                        <a:cubicBezTo>
                          <a:pt x="30536" y="14266"/>
                          <a:pt x="30621" y="13792"/>
                          <a:pt x="30707" y="13312"/>
                        </a:cubicBezTo>
                        <a:cubicBezTo>
                          <a:pt x="30751" y="13064"/>
                          <a:pt x="30797" y="12812"/>
                          <a:pt x="30840" y="12557"/>
                        </a:cubicBezTo>
                        <a:cubicBezTo>
                          <a:pt x="30857" y="12478"/>
                          <a:pt x="30870" y="12395"/>
                          <a:pt x="30883" y="12316"/>
                        </a:cubicBezTo>
                        <a:cubicBezTo>
                          <a:pt x="30996" y="11683"/>
                          <a:pt x="31112" y="11041"/>
                          <a:pt x="31224" y="10398"/>
                        </a:cubicBezTo>
                        <a:cubicBezTo>
                          <a:pt x="31237" y="10315"/>
                          <a:pt x="31254" y="10236"/>
                          <a:pt x="31268" y="10156"/>
                        </a:cubicBezTo>
                        <a:cubicBezTo>
                          <a:pt x="31360" y="9627"/>
                          <a:pt x="31453" y="9097"/>
                          <a:pt x="31546" y="8574"/>
                        </a:cubicBezTo>
                        <a:cubicBezTo>
                          <a:pt x="31558" y="8490"/>
                          <a:pt x="31572" y="8411"/>
                          <a:pt x="31585" y="8332"/>
                        </a:cubicBezTo>
                        <a:cubicBezTo>
                          <a:pt x="31651" y="7958"/>
                          <a:pt x="31717" y="7590"/>
                          <a:pt x="31780" y="7226"/>
                        </a:cubicBezTo>
                        <a:cubicBezTo>
                          <a:pt x="31794" y="7147"/>
                          <a:pt x="31807" y="7067"/>
                          <a:pt x="31820" y="6988"/>
                        </a:cubicBezTo>
                        <a:cubicBezTo>
                          <a:pt x="31907" y="6494"/>
                          <a:pt x="31989" y="6014"/>
                          <a:pt x="32072" y="5550"/>
                        </a:cubicBezTo>
                        <a:cubicBezTo>
                          <a:pt x="32082" y="5481"/>
                          <a:pt x="32095" y="5415"/>
                          <a:pt x="32108" y="5345"/>
                        </a:cubicBezTo>
                        <a:cubicBezTo>
                          <a:pt x="32201" y="4805"/>
                          <a:pt x="32290" y="4292"/>
                          <a:pt x="32373" y="3809"/>
                        </a:cubicBezTo>
                        <a:cubicBezTo>
                          <a:pt x="32387" y="3726"/>
                          <a:pt x="32403" y="3646"/>
                          <a:pt x="32416" y="3567"/>
                        </a:cubicBezTo>
                        <a:cubicBezTo>
                          <a:pt x="32476" y="3212"/>
                          <a:pt x="32532" y="2878"/>
                          <a:pt x="32585" y="2563"/>
                        </a:cubicBezTo>
                        <a:cubicBezTo>
                          <a:pt x="32602" y="2481"/>
                          <a:pt x="32615" y="2398"/>
                          <a:pt x="32628" y="2322"/>
                        </a:cubicBezTo>
                        <a:cubicBezTo>
                          <a:pt x="32711" y="1848"/>
                          <a:pt x="32784" y="1434"/>
                          <a:pt x="32840" y="1090"/>
                        </a:cubicBezTo>
                        <a:cubicBezTo>
                          <a:pt x="32857" y="1000"/>
                          <a:pt x="32870" y="920"/>
                          <a:pt x="32883" y="841"/>
                        </a:cubicBezTo>
                        <a:cubicBezTo>
                          <a:pt x="32900" y="749"/>
                          <a:pt x="32913" y="662"/>
                          <a:pt x="32926" y="583"/>
                        </a:cubicBezTo>
                        <a:cubicBezTo>
                          <a:pt x="32946" y="471"/>
                          <a:pt x="32963" y="371"/>
                          <a:pt x="32979" y="292"/>
                        </a:cubicBezTo>
                        <a:cubicBezTo>
                          <a:pt x="32996" y="189"/>
                          <a:pt x="33009" y="110"/>
                          <a:pt x="33016" y="63"/>
                        </a:cubicBezTo>
                        <a:cubicBezTo>
                          <a:pt x="33022" y="23"/>
                          <a:pt x="33026" y="0"/>
                          <a:pt x="33026" y="0"/>
                        </a:cubicBez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4" name="Google Shape;894;p28"/>
                  <p:cNvSpPr/>
                  <p:nvPr/>
                </p:nvSpPr>
                <p:spPr>
                  <a:xfrm>
                    <a:off x="3507504" y="3677340"/>
                    <a:ext cx="1904864" cy="1567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25" h="1903" extrusionOk="0">
                        <a:moveTo>
                          <a:pt x="318" y="1"/>
                        </a:moveTo>
                        <a:cubicBezTo>
                          <a:pt x="239" y="1"/>
                          <a:pt x="167" y="8"/>
                          <a:pt x="107" y="25"/>
                        </a:cubicBezTo>
                        <a:cubicBezTo>
                          <a:pt x="70" y="35"/>
                          <a:pt x="34" y="48"/>
                          <a:pt x="0" y="72"/>
                        </a:cubicBezTo>
                        <a:cubicBezTo>
                          <a:pt x="96" y="122"/>
                          <a:pt x="232" y="184"/>
                          <a:pt x="397" y="257"/>
                        </a:cubicBezTo>
                        <a:cubicBezTo>
                          <a:pt x="521" y="310"/>
                          <a:pt x="660" y="366"/>
                          <a:pt x="822" y="426"/>
                        </a:cubicBezTo>
                        <a:cubicBezTo>
                          <a:pt x="1140" y="548"/>
                          <a:pt x="1537" y="687"/>
                          <a:pt x="2017" y="823"/>
                        </a:cubicBezTo>
                        <a:cubicBezTo>
                          <a:pt x="2156" y="866"/>
                          <a:pt x="2302" y="906"/>
                          <a:pt x="2454" y="946"/>
                        </a:cubicBezTo>
                        <a:cubicBezTo>
                          <a:pt x="2891" y="1062"/>
                          <a:pt x="3385" y="1175"/>
                          <a:pt x="3941" y="1284"/>
                        </a:cubicBezTo>
                        <a:cubicBezTo>
                          <a:pt x="4087" y="1314"/>
                          <a:pt x="4232" y="1340"/>
                          <a:pt x="4385" y="1366"/>
                        </a:cubicBezTo>
                        <a:cubicBezTo>
                          <a:pt x="4567" y="1396"/>
                          <a:pt x="4756" y="1430"/>
                          <a:pt x="4947" y="1459"/>
                        </a:cubicBezTo>
                        <a:cubicBezTo>
                          <a:pt x="5577" y="1558"/>
                          <a:pt x="6269" y="1648"/>
                          <a:pt x="7031" y="1717"/>
                        </a:cubicBezTo>
                        <a:cubicBezTo>
                          <a:pt x="7177" y="1731"/>
                          <a:pt x="7329" y="1744"/>
                          <a:pt x="7484" y="1757"/>
                        </a:cubicBezTo>
                        <a:cubicBezTo>
                          <a:pt x="8103" y="1810"/>
                          <a:pt x="8769" y="1850"/>
                          <a:pt x="9478" y="1873"/>
                        </a:cubicBezTo>
                        <a:cubicBezTo>
                          <a:pt x="9621" y="1880"/>
                          <a:pt x="9766" y="1883"/>
                          <a:pt x="9911" y="1887"/>
                        </a:cubicBezTo>
                        <a:cubicBezTo>
                          <a:pt x="10305" y="1898"/>
                          <a:pt x="10712" y="1903"/>
                          <a:pt x="11132" y="1903"/>
                        </a:cubicBezTo>
                        <a:cubicBezTo>
                          <a:pt x="11478" y="1903"/>
                          <a:pt x="11833" y="1899"/>
                          <a:pt x="12196" y="1893"/>
                        </a:cubicBezTo>
                        <a:cubicBezTo>
                          <a:pt x="12352" y="1890"/>
                          <a:pt x="12508" y="1887"/>
                          <a:pt x="12664" y="1887"/>
                        </a:cubicBezTo>
                        <a:cubicBezTo>
                          <a:pt x="13435" y="1863"/>
                          <a:pt x="14243" y="1830"/>
                          <a:pt x="15094" y="1774"/>
                        </a:cubicBezTo>
                        <a:cubicBezTo>
                          <a:pt x="15253" y="1764"/>
                          <a:pt x="15409" y="1754"/>
                          <a:pt x="15568" y="1740"/>
                        </a:cubicBezTo>
                        <a:cubicBezTo>
                          <a:pt x="16555" y="1671"/>
                          <a:pt x="17594" y="1575"/>
                          <a:pt x="18687" y="1450"/>
                        </a:cubicBezTo>
                        <a:cubicBezTo>
                          <a:pt x="18843" y="1433"/>
                          <a:pt x="19002" y="1413"/>
                          <a:pt x="19161" y="1396"/>
                        </a:cubicBezTo>
                        <a:cubicBezTo>
                          <a:pt x="19800" y="1320"/>
                          <a:pt x="20462" y="1234"/>
                          <a:pt x="21141" y="1135"/>
                        </a:cubicBezTo>
                        <a:cubicBezTo>
                          <a:pt x="21290" y="1115"/>
                          <a:pt x="21443" y="1095"/>
                          <a:pt x="21598" y="1072"/>
                        </a:cubicBezTo>
                        <a:cubicBezTo>
                          <a:pt x="22094" y="996"/>
                          <a:pt x="22604" y="916"/>
                          <a:pt x="23124" y="834"/>
                        </a:cubicBezTo>
                        <a:lnTo>
                          <a:pt x="22585" y="562"/>
                        </a:lnTo>
                        <a:cubicBezTo>
                          <a:pt x="22277" y="598"/>
                          <a:pt x="21966" y="631"/>
                          <a:pt x="21657" y="668"/>
                        </a:cubicBezTo>
                        <a:lnTo>
                          <a:pt x="21458" y="687"/>
                        </a:lnTo>
                        <a:cubicBezTo>
                          <a:pt x="21303" y="707"/>
                          <a:pt x="21148" y="724"/>
                          <a:pt x="20995" y="741"/>
                        </a:cubicBezTo>
                        <a:cubicBezTo>
                          <a:pt x="20416" y="803"/>
                          <a:pt x="19843" y="866"/>
                          <a:pt x="19267" y="926"/>
                        </a:cubicBezTo>
                        <a:cubicBezTo>
                          <a:pt x="19104" y="943"/>
                          <a:pt x="18945" y="959"/>
                          <a:pt x="18783" y="973"/>
                        </a:cubicBezTo>
                        <a:cubicBezTo>
                          <a:pt x="17757" y="1078"/>
                          <a:pt x="16727" y="1171"/>
                          <a:pt x="15697" y="1244"/>
                        </a:cubicBezTo>
                        <a:cubicBezTo>
                          <a:pt x="15534" y="1257"/>
                          <a:pt x="15375" y="1267"/>
                          <a:pt x="15213" y="1277"/>
                        </a:cubicBezTo>
                        <a:cubicBezTo>
                          <a:pt x="14412" y="1330"/>
                          <a:pt x="13607" y="1370"/>
                          <a:pt x="12806" y="1390"/>
                        </a:cubicBezTo>
                        <a:cubicBezTo>
                          <a:pt x="12647" y="1393"/>
                          <a:pt x="12485" y="1400"/>
                          <a:pt x="12326" y="1400"/>
                        </a:cubicBezTo>
                        <a:cubicBezTo>
                          <a:pt x="12153" y="1406"/>
                          <a:pt x="11985" y="1406"/>
                          <a:pt x="11813" y="1406"/>
                        </a:cubicBezTo>
                        <a:cubicBezTo>
                          <a:pt x="11689" y="1407"/>
                          <a:pt x="11565" y="1408"/>
                          <a:pt x="11441" y="1408"/>
                        </a:cubicBezTo>
                        <a:cubicBezTo>
                          <a:pt x="10966" y="1408"/>
                          <a:pt x="10491" y="1397"/>
                          <a:pt x="10018" y="1376"/>
                        </a:cubicBezTo>
                        <a:cubicBezTo>
                          <a:pt x="9865" y="1373"/>
                          <a:pt x="9716" y="1366"/>
                          <a:pt x="9567" y="1357"/>
                        </a:cubicBezTo>
                        <a:cubicBezTo>
                          <a:pt x="8878" y="1323"/>
                          <a:pt x="8196" y="1271"/>
                          <a:pt x="7515" y="1204"/>
                        </a:cubicBezTo>
                        <a:cubicBezTo>
                          <a:pt x="7362" y="1187"/>
                          <a:pt x="7213" y="1175"/>
                          <a:pt x="7061" y="1155"/>
                        </a:cubicBezTo>
                        <a:cubicBezTo>
                          <a:pt x="6604" y="1108"/>
                          <a:pt x="6147" y="1052"/>
                          <a:pt x="5693" y="989"/>
                        </a:cubicBezTo>
                        <a:cubicBezTo>
                          <a:pt x="5577" y="976"/>
                          <a:pt x="5464" y="959"/>
                          <a:pt x="5349" y="943"/>
                        </a:cubicBezTo>
                        <a:cubicBezTo>
                          <a:pt x="5242" y="929"/>
                          <a:pt x="5137" y="913"/>
                          <a:pt x="5031" y="896"/>
                        </a:cubicBezTo>
                        <a:cubicBezTo>
                          <a:pt x="4858" y="873"/>
                          <a:pt x="4686" y="846"/>
                          <a:pt x="4514" y="820"/>
                        </a:cubicBezTo>
                        <a:cubicBezTo>
                          <a:pt x="4362" y="797"/>
                          <a:pt x="4212" y="774"/>
                          <a:pt x="4061" y="747"/>
                        </a:cubicBezTo>
                        <a:cubicBezTo>
                          <a:pt x="3607" y="675"/>
                          <a:pt x="3153" y="598"/>
                          <a:pt x="2699" y="516"/>
                        </a:cubicBezTo>
                        <a:cubicBezTo>
                          <a:pt x="2540" y="486"/>
                          <a:pt x="2381" y="459"/>
                          <a:pt x="2219" y="429"/>
                        </a:cubicBezTo>
                        <a:cubicBezTo>
                          <a:pt x="2186" y="423"/>
                          <a:pt x="2156" y="416"/>
                          <a:pt x="2123" y="409"/>
                        </a:cubicBezTo>
                        <a:cubicBezTo>
                          <a:pt x="1852" y="360"/>
                          <a:pt x="1398" y="204"/>
                          <a:pt x="967" y="99"/>
                        </a:cubicBezTo>
                        <a:cubicBezTo>
                          <a:pt x="805" y="62"/>
                          <a:pt x="649" y="29"/>
                          <a:pt x="504" y="12"/>
                        </a:cubicBezTo>
                        <a:cubicBezTo>
                          <a:pt x="439" y="5"/>
                          <a:pt x="376" y="1"/>
                          <a:pt x="318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5" name="Google Shape;895;p28"/>
                  <p:cNvSpPr/>
                  <p:nvPr/>
                </p:nvSpPr>
                <p:spPr>
                  <a:xfrm>
                    <a:off x="3635428" y="3712677"/>
                    <a:ext cx="140527" cy="171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6" h="20791" extrusionOk="0">
                        <a:moveTo>
                          <a:pt x="666" y="0"/>
                        </a:moveTo>
                        <a:cubicBezTo>
                          <a:pt x="593" y="130"/>
                          <a:pt x="524" y="258"/>
                          <a:pt x="464" y="394"/>
                        </a:cubicBezTo>
                        <a:cubicBezTo>
                          <a:pt x="67" y="1288"/>
                          <a:pt x="1" y="2318"/>
                          <a:pt x="133" y="3309"/>
                        </a:cubicBezTo>
                        <a:cubicBezTo>
                          <a:pt x="269" y="4335"/>
                          <a:pt x="580" y="5322"/>
                          <a:pt x="802" y="6329"/>
                        </a:cubicBezTo>
                        <a:cubicBezTo>
                          <a:pt x="1054" y="7471"/>
                          <a:pt x="1189" y="8634"/>
                          <a:pt x="1219" y="9799"/>
                        </a:cubicBezTo>
                        <a:cubicBezTo>
                          <a:pt x="1279" y="11972"/>
                          <a:pt x="908" y="14051"/>
                          <a:pt x="481" y="16167"/>
                        </a:cubicBezTo>
                        <a:cubicBezTo>
                          <a:pt x="166" y="17710"/>
                          <a:pt x="10" y="19326"/>
                          <a:pt x="696" y="20763"/>
                        </a:cubicBezTo>
                        <a:cubicBezTo>
                          <a:pt x="865" y="20773"/>
                          <a:pt x="1037" y="20783"/>
                          <a:pt x="1219" y="20790"/>
                        </a:cubicBezTo>
                        <a:cubicBezTo>
                          <a:pt x="289" y="19094"/>
                          <a:pt x="732" y="17161"/>
                          <a:pt x="1117" y="15359"/>
                        </a:cubicBezTo>
                        <a:cubicBezTo>
                          <a:pt x="1484" y="13624"/>
                          <a:pt x="1706" y="11862"/>
                          <a:pt x="1683" y="10084"/>
                        </a:cubicBezTo>
                        <a:cubicBezTo>
                          <a:pt x="1656" y="8285"/>
                          <a:pt x="1332" y="6577"/>
                          <a:pt x="904" y="4839"/>
                        </a:cubicBezTo>
                        <a:cubicBezTo>
                          <a:pt x="560" y="3434"/>
                          <a:pt x="285" y="1825"/>
                          <a:pt x="901" y="517"/>
                        </a:cubicBezTo>
                        <a:cubicBezTo>
                          <a:pt x="970" y="371"/>
                          <a:pt x="1050" y="226"/>
                          <a:pt x="1146" y="87"/>
                        </a:cubicBezTo>
                        <a:cubicBezTo>
                          <a:pt x="987" y="57"/>
                          <a:pt x="828" y="30"/>
                          <a:pt x="6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6" name="Google Shape;896;p28"/>
                  <p:cNvSpPr/>
                  <p:nvPr/>
                </p:nvSpPr>
                <p:spPr>
                  <a:xfrm>
                    <a:off x="3463600" y="3678246"/>
                    <a:ext cx="123641" cy="439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1" h="5333" extrusionOk="0">
                        <a:moveTo>
                          <a:pt x="1037" y="1"/>
                        </a:moveTo>
                        <a:cubicBezTo>
                          <a:pt x="1000" y="80"/>
                          <a:pt x="964" y="163"/>
                          <a:pt x="930" y="246"/>
                        </a:cubicBezTo>
                        <a:cubicBezTo>
                          <a:pt x="285" y="1780"/>
                          <a:pt x="36" y="3409"/>
                          <a:pt x="1" y="5064"/>
                        </a:cubicBezTo>
                        <a:cubicBezTo>
                          <a:pt x="136" y="5170"/>
                          <a:pt x="285" y="5260"/>
                          <a:pt x="444" y="5333"/>
                        </a:cubicBezTo>
                        <a:cubicBezTo>
                          <a:pt x="464" y="3640"/>
                          <a:pt x="696" y="1971"/>
                          <a:pt x="1355" y="415"/>
                        </a:cubicBezTo>
                        <a:cubicBezTo>
                          <a:pt x="1364" y="389"/>
                          <a:pt x="1375" y="362"/>
                          <a:pt x="1387" y="335"/>
                        </a:cubicBezTo>
                        <a:cubicBezTo>
                          <a:pt x="1424" y="253"/>
                          <a:pt x="1461" y="170"/>
                          <a:pt x="1500" y="88"/>
                        </a:cubicBezTo>
                        <a:cubicBezTo>
                          <a:pt x="1474" y="80"/>
                          <a:pt x="1451" y="77"/>
                          <a:pt x="1424" y="71"/>
                        </a:cubicBezTo>
                        <a:cubicBezTo>
                          <a:pt x="1288" y="41"/>
                          <a:pt x="1159" y="14"/>
                          <a:pt x="10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7" name="Google Shape;897;p28"/>
                  <p:cNvSpPr/>
                  <p:nvPr/>
                </p:nvSpPr>
                <p:spPr>
                  <a:xfrm>
                    <a:off x="3464424" y="4169266"/>
                    <a:ext cx="136985" cy="1247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3" h="15141" extrusionOk="0">
                        <a:moveTo>
                          <a:pt x="437" y="1"/>
                        </a:moveTo>
                        <a:cubicBezTo>
                          <a:pt x="292" y="133"/>
                          <a:pt x="139" y="289"/>
                          <a:pt x="0" y="438"/>
                        </a:cubicBezTo>
                        <a:cubicBezTo>
                          <a:pt x="50" y="1796"/>
                          <a:pt x="205" y="3160"/>
                          <a:pt x="364" y="4488"/>
                        </a:cubicBezTo>
                        <a:cubicBezTo>
                          <a:pt x="626" y="6704"/>
                          <a:pt x="874" y="8932"/>
                          <a:pt x="619" y="11161"/>
                        </a:cubicBezTo>
                        <a:cubicBezTo>
                          <a:pt x="510" y="12098"/>
                          <a:pt x="116" y="14081"/>
                          <a:pt x="831" y="15038"/>
                        </a:cubicBezTo>
                        <a:cubicBezTo>
                          <a:pt x="1076" y="15078"/>
                          <a:pt x="1354" y="15111"/>
                          <a:pt x="1663" y="15141"/>
                        </a:cubicBezTo>
                        <a:cubicBezTo>
                          <a:pt x="1636" y="15095"/>
                          <a:pt x="1596" y="15058"/>
                          <a:pt x="1536" y="15035"/>
                        </a:cubicBezTo>
                        <a:cubicBezTo>
                          <a:pt x="692" y="14723"/>
                          <a:pt x="874" y="12955"/>
                          <a:pt x="940" y="12273"/>
                        </a:cubicBezTo>
                        <a:cubicBezTo>
                          <a:pt x="1030" y="11376"/>
                          <a:pt x="1163" y="10491"/>
                          <a:pt x="1183" y="9585"/>
                        </a:cubicBezTo>
                        <a:cubicBezTo>
                          <a:pt x="1226" y="7633"/>
                          <a:pt x="960" y="5693"/>
                          <a:pt x="732" y="3759"/>
                        </a:cubicBezTo>
                        <a:cubicBezTo>
                          <a:pt x="587" y="2527"/>
                          <a:pt x="460" y="1259"/>
                          <a:pt x="4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8" name="Google Shape;898;p28"/>
                  <p:cNvSpPr/>
                  <p:nvPr/>
                </p:nvSpPr>
                <p:spPr>
                  <a:xfrm>
                    <a:off x="3788723" y="3738872"/>
                    <a:ext cx="263345" cy="1690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7" h="20528" extrusionOk="0">
                        <a:moveTo>
                          <a:pt x="647" y="0"/>
                        </a:moveTo>
                        <a:cubicBezTo>
                          <a:pt x="600" y="179"/>
                          <a:pt x="560" y="358"/>
                          <a:pt x="527" y="537"/>
                        </a:cubicBezTo>
                        <a:cubicBezTo>
                          <a:pt x="0" y="3599"/>
                          <a:pt x="2037" y="6703"/>
                          <a:pt x="2368" y="9746"/>
                        </a:cubicBezTo>
                        <a:cubicBezTo>
                          <a:pt x="2756" y="13283"/>
                          <a:pt x="894" y="17214"/>
                          <a:pt x="2583" y="20528"/>
                        </a:cubicBezTo>
                        <a:cubicBezTo>
                          <a:pt x="2753" y="20528"/>
                          <a:pt x="2924" y="20525"/>
                          <a:pt x="3100" y="20525"/>
                        </a:cubicBezTo>
                        <a:cubicBezTo>
                          <a:pt x="1275" y="17253"/>
                          <a:pt x="3196" y="13266"/>
                          <a:pt x="2825" y="9746"/>
                        </a:cubicBezTo>
                        <a:cubicBezTo>
                          <a:pt x="2511" y="6779"/>
                          <a:pt x="431" y="3630"/>
                          <a:pt x="971" y="619"/>
                        </a:cubicBezTo>
                        <a:cubicBezTo>
                          <a:pt x="1004" y="437"/>
                          <a:pt x="1044" y="255"/>
                          <a:pt x="1100" y="73"/>
                        </a:cubicBezTo>
                        <a:cubicBezTo>
                          <a:pt x="948" y="50"/>
                          <a:pt x="798" y="27"/>
                          <a:pt x="64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9" name="Google Shape;899;p28"/>
                  <p:cNvSpPr/>
                  <p:nvPr/>
                </p:nvSpPr>
                <p:spPr>
                  <a:xfrm>
                    <a:off x="4083862" y="3772397"/>
                    <a:ext cx="368864" cy="1650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" h="20039" extrusionOk="0">
                        <a:moveTo>
                          <a:pt x="64" y="1"/>
                        </a:moveTo>
                        <a:cubicBezTo>
                          <a:pt x="53" y="189"/>
                          <a:pt x="41" y="375"/>
                          <a:pt x="34" y="563"/>
                        </a:cubicBezTo>
                        <a:cubicBezTo>
                          <a:pt x="10" y="1031"/>
                          <a:pt x="1" y="1500"/>
                          <a:pt x="27" y="1965"/>
                        </a:cubicBezTo>
                        <a:cubicBezTo>
                          <a:pt x="84" y="2921"/>
                          <a:pt x="418" y="3796"/>
                          <a:pt x="716" y="4696"/>
                        </a:cubicBezTo>
                        <a:cubicBezTo>
                          <a:pt x="1404" y="6763"/>
                          <a:pt x="1428" y="8925"/>
                          <a:pt x="1455" y="11080"/>
                        </a:cubicBezTo>
                        <a:cubicBezTo>
                          <a:pt x="1491" y="14184"/>
                          <a:pt x="1683" y="17654"/>
                          <a:pt x="3862" y="20038"/>
                        </a:cubicBezTo>
                        <a:cubicBezTo>
                          <a:pt x="4067" y="20032"/>
                          <a:pt x="4273" y="20025"/>
                          <a:pt x="4478" y="20018"/>
                        </a:cubicBezTo>
                        <a:cubicBezTo>
                          <a:pt x="1892" y="17502"/>
                          <a:pt x="1948" y="13608"/>
                          <a:pt x="1898" y="10243"/>
                        </a:cubicBezTo>
                        <a:cubicBezTo>
                          <a:pt x="1872" y="8422"/>
                          <a:pt x="1789" y="6584"/>
                          <a:pt x="1242" y="4835"/>
                        </a:cubicBezTo>
                        <a:cubicBezTo>
                          <a:pt x="928" y="3832"/>
                          <a:pt x="514" y="2885"/>
                          <a:pt x="474" y="1818"/>
                        </a:cubicBezTo>
                        <a:cubicBezTo>
                          <a:pt x="461" y="1415"/>
                          <a:pt x="467" y="1011"/>
                          <a:pt x="487" y="603"/>
                        </a:cubicBezTo>
                        <a:cubicBezTo>
                          <a:pt x="494" y="418"/>
                          <a:pt x="507" y="236"/>
                          <a:pt x="518" y="50"/>
                        </a:cubicBezTo>
                        <a:cubicBezTo>
                          <a:pt x="365" y="33"/>
                          <a:pt x="216" y="21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0" name="Google Shape;900;p28"/>
                  <p:cNvSpPr/>
                  <p:nvPr/>
                </p:nvSpPr>
                <p:spPr>
                  <a:xfrm>
                    <a:off x="4278342" y="3789036"/>
                    <a:ext cx="345388" cy="1628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3" h="19764" extrusionOk="0">
                        <a:moveTo>
                          <a:pt x="209" y="1"/>
                        </a:moveTo>
                        <a:cubicBezTo>
                          <a:pt x="170" y="173"/>
                          <a:pt x="139" y="345"/>
                          <a:pt x="120" y="517"/>
                        </a:cubicBezTo>
                        <a:cubicBezTo>
                          <a:pt x="0" y="1520"/>
                          <a:pt x="186" y="2541"/>
                          <a:pt x="564" y="3587"/>
                        </a:cubicBezTo>
                        <a:cubicBezTo>
                          <a:pt x="1312" y="5670"/>
                          <a:pt x="1583" y="7799"/>
                          <a:pt x="1716" y="10001"/>
                        </a:cubicBezTo>
                        <a:cubicBezTo>
                          <a:pt x="1918" y="13316"/>
                          <a:pt x="1998" y="16836"/>
                          <a:pt x="3673" y="19764"/>
                        </a:cubicBezTo>
                        <a:cubicBezTo>
                          <a:pt x="3849" y="19757"/>
                          <a:pt x="4021" y="19750"/>
                          <a:pt x="4193" y="19744"/>
                        </a:cubicBezTo>
                        <a:cubicBezTo>
                          <a:pt x="2444" y="16839"/>
                          <a:pt x="2372" y="13319"/>
                          <a:pt x="2173" y="10001"/>
                        </a:cubicBezTo>
                        <a:cubicBezTo>
                          <a:pt x="2064" y="8203"/>
                          <a:pt x="1908" y="6382"/>
                          <a:pt x="1401" y="4647"/>
                        </a:cubicBezTo>
                        <a:cubicBezTo>
                          <a:pt x="1123" y="3699"/>
                          <a:pt x="670" y="2792"/>
                          <a:pt x="541" y="1809"/>
                        </a:cubicBezTo>
                        <a:cubicBezTo>
                          <a:pt x="484" y="1375"/>
                          <a:pt x="491" y="948"/>
                          <a:pt x="553" y="531"/>
                        </a:cubicBezTo>
                        <a:cubicBezTo>
                          <a:pt x="581" y="358"/>
                          <a:pt x="616" y="189"/>
                          <a:pt x="660" y="20"/>
                        </a:cubicBezTo>
                        <a:cubicBezTo>
                          <a:pt x="507" y="17"/>
                          <a:pt x="358" y="10"/>
                          <a:pt x="2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1" name="Google Shape;901;p28"/>
                  <p:cNvSpPr/>
                  <p:nvPr/>
                </p:nvSpPr>
                <p:spPr>
                  <a:xfrm>
                    <a:off x="4462197" y="3791837"/>
                    <a:ext cx="418535" cy="16145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1" h="19601" extrusionOk="0">
                        <a:moveTo>
                          <a:pt x="1216" y="0"/>
                        </a:moveTo>
                        <a:lnTo>
                          <a:pt x="1216" y="0"/>
                        </a:lnTo>
                        <a:cubicBezTo>
                          <a:pt x="1057" y="3"/>
                          <a:pt x="895" y="10"/>
                          <a:pt x="736" y="10"/>
                        </a:cubicBezTo>
                        <a:cubicBezTo>
                          <a:pt x="686" y="175"/>
                          <a:pt x="643" y="338"/>
                          <a:pt x="606" y="503"/>
                        </a:cubicBezTo>
                        <a:cubicBezTo>
                          <a:pt x="1" y="3378"/>
                          <a:pt x="1733" y="6391"/>
                          <a:pt x="2335" y="9192"/>
                        </a:cubicBezTo>
                        <a:cubicBezTo>
                          <a:pt x="3080" y="12672"/>
                          <a:pt x="2544" y="16521"/>
                          <a:pt x="4551" y="19600"/>
                        </a:cubicBezTo>
                        <a:cubicBezTo>
                          <a:pt x="4730" y="19594"/>
                          <a:pt x="4905" y="19587"/>
                          <a:pt x="5080" y="19577"/>
                        </a:cubicBezTo>
                        <a:cubicBezTo>
                          <a:pt x="2968" y="16626"/>
                          <a:pt x="3487" y="12756"/>
                          <a:pt x="2832" y="9354"/>
                        </a:cubicBezTo>
                        <a:cubicBezTo>
                          <a:pt x="2286" y="6527"/>
                          <a:pt x="381" y="3407"/>
                          <a:pt x="1074" y="497"/>
                        </a:cubicBezTo>
                        <a:cubicBezTo>
                          <a:pt x="1113" y="331"/>
                          <a:pt x="1160" y="165"/>
                          <a:pt x="121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2" name="Google Shape;902;p28"/>
                  <p:cNvSpPr/>
                  <p:nvPr/>
                </p:nvSpPr>
                <p:spPr>
                  <a:xfrm>
                    <a:off x="4701158" y="3779728"/>
                    <a:ext cx="451566" cy="1613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2" h="19589" extrusionOk="0">
                        <a:moveTo>
                          <a:pt x="1206" y="1"/>
                        </a:moveTo>
                        <a:lnTo>
                          <a:pt x="1206" y="1"/>
                        </a:lnTo>
                        <a:cubicBezTo>
                          <a:pt x="1043" y="14"/>
                          <a:pt x="884" y="24"/>
                          <a:pt x="722" y="34"/>
                        </a:cubicBezTo>
                        <a:cubicBezTo>
                          <a:pt x="676" y="199"/>
                          <a:pt x="636" y="366"/>
                          <a:pt x="603" y="531"/>
                        </a:cubicBezTo>
                        <a:cubicBezTo>
                          <a:pt x="1" y="3647"/>
                          <a:pt x="1988" y="6892"/>
                          <a:pt x="2437" y="9946"/>
                        </a:cubicBezTo>
                        <a:cubicBezTo>
                          <a:pt x="2925" y="13217"/>
                          <a:pt x="2775" y="16896"/>
                          <a:pt x="4911" y="19588"/>
                        </a:cubicBezTo>
                        <a:cubicBezTo>
                          <a:pt x="5104" y="19579"/>
                          <a:pt x="5292" y="19568"/>
                          <a:pt x="5481" y="19555"/>
                        </a:cubicBezTo>
                        <a:cubicBezTo>
                          <a:pt x="3229" y="16989"/>
                          <a:pt x="3355" y="13313"/>
                          <a:pt x="2918" y="10101"/>
                        </a:cubicBezTo>
                        <a:cubicBezTo>
                          <a:pt x="2666" y="8266"/>
                          <a:pt x="2037" y="6585"/>
                          <a:pt x="1497" y="4823"/>
                        </a:cubicBezTo>
                        <a:cubicBezTo>
                          <a:pt x="1070" y="3425"/>
                          <a:pt x="779" y="1922"/>
                          <a:pt x="1077" y="497"/>
                        </a:cubicBezTo>
                        <a:cubicBezTo>
                          <a:pt x="1113" y="329"/>
                          <a:pt x="1156" y="163"/>
                          <a:pt x="120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3" name="Google Shape;903;p28"/>
                  <p:cNvSpPr/>
                  <p:nvPr/>
                </p:nvSpPr>
                <p:spPr>
                  <a:xfrm>
                    <a:off x="5003958" y="3753534"/>
                    <a:ext cx="344564" cy="1628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83" h="19768" extrusionOk="0">
                        <a:moveTo>
                          <a:pt x="1100" y="1"/>
                        </a:moveTo>
                        <a:cubicBezTo>
                          <a:pt x="937" y="18"/>
                          <a:pt x="778" y="34"/>
                          <a:pt x="616" y="48"/>
                        </a:cubicBezTo>
                        <a:cubicBezTo>
                          <a:pt x="580" y="207"/>
                          <a:pt x="546" y="366"/>
                          <a:pt x="520" y="525"/>
                        </a:cubicBezTo>
                        <a:cubicBezTo>
                          <a:pt x="0" y="3677"/>
                          <a:pt x="1653" y="6810"/>
                          <a:pt x="2394" y="9853"/>
                        </a:cubicBezTo>
                        <a:cubicBezTo>
                          <a:pt x="3183" y="13105"/>
                          <a:pt x="2858" y="16542"/>
                          <a:pt x="3719" y="19767"/>
                        </a:cubicBezTo>
                        <a:cubicBezTo>
                          <a:pt x="3878" y="19758"/>
                          <a:pt x="4034" y="19747"/>
                          <a:pt x="4182" y="19738"/>
                        </a:cubicBezTo>
                        <a:cubicBezTo>
                          <a:pt x="3342" y="16668"/>
                          <a:pt x="3597" y="13396"/>
                          <a:pt x="2954" y="10273"/>
                        </a:cubicBezTo>
                        <a:cubicBezTo>
                          <a:pt x="2288" y="7061"/>
                          <a:pt x="381" y="3779"/>
                          <a:pt x="994" y="471"/>
                        </a:cubicBezTo>
                        <a:cubicBezTo>
                          <a:pt x="1023" y="316"/>
                          <a:pt x="1057" y="157"/>
                          <a:pt x="110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4" name="Google Shape;904;p28"/>
                  <p:cNvSpPr/>
                  <p:nvPr/>
                </p:nvSpPr>
                <p:spPr>
                  <a:xfrm>
                    <a:off x="5236906" y="3733929"/>
                    <a:ext cx="255602" cy="1638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3" h="19897" extrusionOk="0">
                        <a:moveTo>
                          <a:pt x="463" y="0"/>
                        </a:moveTo>
                        <a:cubicBezTo>
                          <a:pt x="308" y="20"/>
                          <a:pt x="153" y="37"/>
                          <a:pt x="0" y="54"/>
                        </a:cubicBezTo>
                        <a:cubicBezTo>
                          <a:pt x="50" y="186"/>
                          <a:pt x="96" y="315"/>
                          <a:pt x="146" y="448"/>
                        </a:cubicBezTo>
                        <a:cubicBezTo>
                          <a:pt x="662" y="1895"/>
                          <a:pt x="1060" y="3378"/>
                          <a:pt x="1318" y="4895"/>
                        </a:cubicBezTo>
                        <a:cubicBezTo>
                          <a:pt x="1643" y="6803"/>
                          <a:pt x="1666" y="8693"/>
                          <a:pt x="1672" y="10621"/>
                        </a:cubicBezTo>
                        <a:cubicBezTo>
                          <a:pt x="1675" y="13740"/>
                          <a:pt x="2543" y="16793"/>
                          <a:pt x="2646" y="19896"/>
                        </a:cubicBezTo>
                        <a:cubicBezTo>
                          <a:pt x="2802" y="19886"/>
                          <a:pt x="2957" y="19876"/>
                          <a:pt x="3103" y="19869"/>
                        </a:cubicBezTo>
                        <a:cubicBezTo>
                          <a:pt x="3000" y="16681"/>
                          <a:pt x="2113" y="13538"/>
                          <a:pt x="2126" y="10332"/>
                        </a:cubicBezTo>
                        <a:cubicBezTo>
                          <a:pt x="2136" y="6902"/>
                          <a:pt x="1732" y="3610"/>
                          <a:pt x="603" y="385"/>
                        </a:cubicBezTo>
                        <a:cubicBezTo>
                          <a:pt x="556" y="256"/>
                          <a:pt x="510" y="130"/>
                          <a:pt x="4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5" name="Google Shape;905;p28"/>
                  <p:cNvSpPr/>
                  <p:nvPr/>
                </p:nvSpPr>
                <p:spPr>
                  <a:xfrm>
                    <a:off x="4214504" y="4008393"/>
                    <a:ext cx="18946" cy="60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739" extrusionOk="0">
                        <a:moveTo>
                          <a:pt x="115" y="1"/>
                        </a:moveTo>
                        <a:cubicBezTo>
                          <a:pt x="58" y="1"/>
                          <a:pt x="0" y="38"/>
                          <a:pt x="0" y="113"/>
                        </a:cubicBezTo>
                        <a:lnTo>
                          <a:pt x="0" y="630"/>
                        </a:lnTo>
                        <a:cubicBezTo>
                          <a:pt x="0" y="702"/>
                          <a:pt x="58" y="739"/>
                          <a:pt x="115" y="739"/>
                        </a:cubicBezTo>
                        <a:cubicBezTo>
                          <a:pt x="172" y="739"/>
                          <a:pt x="229" y="702"/>
                          <a:pt x="229" y="630"/>
                        </a:cubicBezTo>
                        <a:lnTo>
                          <a:pt x="229" y="113"/>
                        </a:lnTo>
                        <a:cubicBezTo>
                          <a:pt x="229" y="38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6" name="Google Shape;906;p28"/>
                  <p:cNvSpPr/>
                  <p:nvPr/>
                </p:nvSpPr>
                <p:spPr>
                  <a:xfrm>
                    <a:off x="4259314" y="4056087"/>
                    <a:ext cx="29654" cy="96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1169" extrusionOk="0">
                        <a:moveTo>
                          <a:pt x="111" y="0"/>
                        </a:moveTo>
                        <a:cubicBezTo>
                          <a:pt x="55" y="0"/>
                          <a:pt x="0" y="37"/>
                          <a:pt x="3" y="110"/>
                        </a:cubicBezTo>
                        <a:cubicBezTo>
                          <a:pt x="20" y="441"/>
                          <a:pt x="63" y="766"/>
                          <a:pt x="126" y="1087"/>
                        </a:cubicBezTo>
                        <a:cubicBezTo>
                          <a:pt x="136" y="1144"/>
                          <a:pt x="177" y="1168"/>
                          <a:pt x="221" y="1168"/>
                        </a:cubicBezTo>
                        <a:cubicBezTo>
                          <a:pt x="287" y="1168"/>
                          <a:pt x="360" y="1113"/>
                          <a:pt x="344" y="1027"/>
                        </a:cubicBezTo>
                        <a:cubicBezTo>
                          <a:pt x="285" y="722"/>
                          <a:pt x="248" y="418"/>
                          <a:pt x="231" y="110"/>
                        </a:cubicBezTo>
                        <a:cubicBezTo>
                          <a:pt x="227" y="37"/>
                          <a:pt x="168" y="0"/>
                          <a:pt x="111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7" name="Google Shape;907;p28"/>
                  <p:cNvSpPr/>
                  <p:nvPr/>
                </p:nvSpPr>
                <p:spPr>
                  <a:xfrm>
                    <a:off x="4546381" y="4758803"/>
                    <a:ext cx="26277" cy="70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" h="857" extrusionOk="0">
                        <a:moveTo>
                          <a:pt x="110" y="0"/>
                        </a:moveTo>
                        <a:cubicBezTo>
                          <a:pt x="53" y="0"/>
                          <a:pt x="0" y="37"/>
                          <a:pt x="9" y="109"/>
                        </a:cubicBezTo>
                        <a:cubicBezTo>
                          <a:pt x="35" y="321"/>
                          <a:pt x="58" y="533"/>
                          <a:pt x="81" y="748"/>
                        </a:cubicBezTo>
                        <a:cubicBezTo>
                          <a:pt x="90" y="820"/>
                          <a:pt x="152" y="856"/>
                          <a:pt x="209" y="856"/>
                        </a:cubicBezTo>
                        <a:cubicBezTo>
                          <a:pt x="266" y="856"/>
                          <a:pt x="318" y="821"/>
                          <a:pt x="310" y="748"/>
                        </a:cubicBezTo>
                        <a:cubicBezTo>
                          <a:pt x="287" y="533"/>
                          <a:pt x="260" y="321"/>
                          <a:pt x="237" y="109"/>
                        </a:cubicBezTo>
                        <a:cubicBezTo>
                          <a:pt x="229" y="37"/>
                          <a:pt x="167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8" name="Google Shape;908;p28"/>
                  <p:cNvSpPr/>
                  <p:nvPr/>
                </p:nvSpPr>
                <p:spPr>
                  <a:xfrm>
                    <a:off x="4590038" y="4700566"/>
                    <a:ext cx="22570" cy="63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" h="772" extrusionOk="0">
                        <a:moveTo>
                          <a:pt x="141" y="1"/>
                        </a:moveTo>
                        <a:cubicBezTo>
                          <a:pt x="75" y="1"/>
                          <a:pt x="1" y="57"/>
                          <a:pt x="15" y="144"/>
                        </a:cubicBezTo>
                        <a:cubicBezTo>
                          <a:pt x="41" y="316"/>
                          <a:pt x="45" y="488"/>
                          <a:pt x="31" y="664"/>
                        </a:cubicBezTo>
                        <a:cubicBezTo>
                          <a:pt x="25" y="736"/>
                          <a:pt x="78" y="772"/>
                          <a:pt x="135" y="772"/>
                        </a:cubicBezTo>
                        <a:cubicBezTo>
                          <a:pt x="192" y="772"/>
                          <a:pt x="253" y="735"/>
                          <a:pt x="260" y="664"/>
                        </a:cubicBezTo>
                        <a:cubicBezTo>
                          <a:pt x="274" y="468"/>
                          <a:pt x="263" y="277"/>
                          <a:pt x="234" y="84"/>
                        </a:cubicBezTo>
                        <a:cubicBezTo>
                          <a:pt x="226" y="26"/>
                          <a:pt x="185" y="1"/>
                          <a:pt x="141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9" name="Google Shape;909;p28"/>
                  <p:cNvSpPr/>
                  <p:nvPr/>
                </p:nvSpPr>
                <p:spPr>
                  <a:xfrm>
                    <a:off x="4615409" y="4768688"/>
                    <a:ext cx="21993" cy="65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" h="797" extrusionOk="0">
                        <a:moveTo>
                          <a:pt x="155" y="0"/>
                        </a:moveTo>
                        <a:cubicBezTo>
                          <a:pt x="99" y="0"/>
                          <a:pt x="40" y="37"/>
                          <a:pt x="35" y="112"/>
                        </a:cubicBezTo>
                        <a:cubicBezTo>
                          <a:pt x="25" y="304"/>
                          <a:pt x="15" y="495"/>
                          <a:pt x="5" y="688"/>
                        </a:cubicBezTo>
                        <a:cubicBezTo>
                          <a:pt x="0" y="761"/>
                          <a:pt x="55" y="797"/>
                          <a:pt x="111" y="797"/>
                        </a:cubicBezTo>
                        <a:cubicBezTo>
                          <a:pt x="168" y="797"/>
                          <a:pt x="227" y="761"/>
                          <a:pt x="230" y="688"/>
                        </a:cubicBezTo>
                        <a:cubicBezTo>
                          <a:pt x="244" y="495"/>
                          <a:pt x="253" y="304"/>
                          <a:pt x="264" y="112"/>
                        </a:cubicBezTo>
                        <a:cubicBezTo>
                          <a:pt x="267" y="37"/>
                          <a:pt x="212" y="0"/>
                          <a:pt x="15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" name="Google Shape;910;p28"/>
                  <p:cNvSpPr/>
                  <p:nvPr/>
                </p:nvSpPr>
                <p:spPr>
                  <a:xfrm>
                    <a:off x="4658160" y="4184175"/>
                    <a:ext cx="21911" cy="558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" h="678" extrusionOk="0">
                        <a:moveTo>
                          <a:pt x="155" y="1"/>
                        </a:moveTo>
                        <a:cubicBezTo>
                          <a:pt x="98" y="1"/>
                          <a:pt x="37" y="38"/>
                          <a:pt x="32" y="111"/>
                        </a:cubicBezTo>
                        <a:cubicBezTo>
                          <a:pt x="23" y="264"/>
                          <a:pt x="16" y="416"/>
                          <a:pt x="6" y="568"/>
                        </a:cubicBezTo>
                        <a:cubicBezTo>
                          <a:pt x="1" y="641"/>
                          <a:pt x="55" y="677"/>
                          <a:pt x="111" y="677"/>
                        </a:cubicBezTo>
                        <a:cubicBezTo>
                          <a:pt x="167" y="677"/>
                          <a:pt x="226" y="641"/>
                          <a:pt x="231" y="568"/>
                        </a:cubicBezTo>
                        <a:cubicBezTo>
                          <a:pt x="241" y="416"/>
                          <a:pt x="251" y="264"/>
                          <a:pt x="261" y="111"/>
                        </a:cubicBezTo>
                        <a:cubicBezTo>
                          <a:pt x="266" y="37"/>
                          <a:pt x="212" y="1"/>
                          <a:pt x="15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1" name="Google Shape;911;p28"/>
                  <p:cNvSpPr/>
                  <p:nvPr/>
                </p:nvSpPr>
                <p:spPr>
                  <a:xfrm>
                    <a:off x="4683942" y="4199085"/>
                    <a:ext cx="23559" cy="53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" h="648" extrusionOk="0">
                        <a:moveTo>
                          <a:pt x="139" y="1"/>
                        </a:moveTo>
                        <a:cubicBezTo>
                          <a:pt x="72" y="1"/>
                          <a:pt x="1" y="57"/>
                          <a:pt x="21" y="142"/>
                        </a:cubicBezTo>
                        <a:cubicBezTo>
                          <a:pt x="48" y="274"/>
                          <a:pt x="57" y="404"/>
                          <a:pt x="51" y="536"/>
                        </a:cubicBezTo>
                        <a:cubicBezTo>
                          <a:pt x="47" y="611"/>
                          <a:pt x="102" y="648"/>
                          <a:pt x="158" y="648"/>
                        </a:cubicBezTo>
                        <a:cubicBezTo>
                          <a:pt x="215" y="648"/>
                          <a:pt x="274" y="611"/>
                          <a:pt x="279" y="536"/>
                        </a:cubicBezTo>
                        <a:cubicBezTo>
                          <a:pt x="286" y="384"/>
                          <a:pt x="272" y="231"/>
                          <a:pt x="239" y="83"/>
                        </a:cubicBezTo>
                        <a:cubicBezTo>
                          <a:pt x="226" y="26"/>
                          <a:pt x="183" y="1"/>
                          <a:pt x="13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2" name="Google Shape;912;p28"/>
                  <p:cNvSpPr/>
                  <p:nvPr/>
                </p:nvSpPr>
                <p:spPr>
                  <a:xfrm>
                    <a:off x="5148850" y="3960453"/>
                    <a:ext cx="29654" cy="84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1020" extrusionOk="0">
                        <a:moveTo>
                          <a:pt x="142" y="1"/>
                        </a:moveTo>
                        <a:cubicBezTo>
                          <a:pt x="75" y="1"/>
                          <a:pt x="1" y="57"/>
                          <a:pt x="13" y="145"/>
                        </a:cubicBezTo>
                        <a:cubicBezTo>
                          <a:pt x="53" y="410"/>
                          <a:pt x="89" y="671"/>
                          <a:pt x="129" y="937"/>
                        </a:cubicBezTo>
                        <a:cubicBezTo>
                          <a:pt x="137" y="994"/>
                          <a:pt x="176" y="1019"/>
                          <a:pt x="220" y="1019"/>
                        </a:cubicBezTo>
                        <a:cubicBezTo>
                          <a:pt x="285" y="1019"/>
                          <a:pt x="359" y="963"/>
                          <a:pt x="347" y="877"/>
                        </a:cubicBezTo>
                        <a:cubicBezTo>
                          <a:pt x="311" y="611"/>
                          <a:pt x="271" y="347"/>
                          <a:pt x="235" y="82"/>
                        </a:cubicBezTo>
                        <a:cubicBezTo>
                          <a:pt x="225" y="26"/>
                          <a:pt x="185" y="1"/>
                          <a:pt x="142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3" name="Google Shape;913;p28"/>
                  <p:cNvSpPr/>
                  <p:nvPr/>
                </p:nvSpPr>
                <p:spPr>
                  <a:xfrm>
                    <a:off x="5189130" y="3998426"/>
                    <a:ext cx="18863" cy="73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91" extrusionOk="0">
                        <a:moveTo>
                          <a:pt x="114" y="0"/>
                        </a:moveTo>
                        <a:cubicBezTo>
                          <a:pt x="57" y="0"/>
                          <a:pt x="1" y="37"/>
                          <a:pt x="1" y="111"/>
                        </a:cubicBezTo>
                        <a:lnTo>
                          <a:pt x="1" y="780"/>
                        </a:lnTo>
                        <a:cubicBezTo>
                          <a:pt x="1" y="853"/>
                          <a:pt x="59" y="890"/>
                          <a:pt x="116" y="890"/>
                        </a:cubicBezTo>
                        <a:cubicBezTo>
                          <a:pt x="173" y="890"/>
                          <a:pt x="229" y="854"/>
                          <a:pt x="229" y="780"/>
                        </a:cubicBezTo>
                        <a:lnTo>
                          <a:pt x="229" y="111"/>
                        </a:lnTo>
                        <a:cubicBezTo>
                          <a:pt x="229" y="38"/>
                          <a:pt x="171" y="0"/>
                          <a:pt x="11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4" name="Google Shape;914;p28"/>
                  <p:cNvSpPr/>
                  <p:nvPr/>
                </p:nvSpPr>
                <p:spPr>
                  <a:xfrm>
                    <a:off x="5214913" y="3908064"/>
                    <a:ext cx="26606" cy="36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" h="438" extrusionOk="0">
                        <a:moveTo>
                          <a:pt x="139" y="1"/>
                        </a:moveTo>
                        <a:cubicBezTo>
                          <a:pt x="70" y="1"/>
                          <a:pt x="0" y="57"/>
                          <a:pt x="22" y="142"/>
                        </a:cubicBezTo>
                        <a:cubicBezTo>
                          <a:pt x="42" y="214"/>
                          <a:pt x="62" y="284"/>
                          <a:pt x="82" y="357"/>
                        </a:cubicBezTo>
                        <a:cubicBezTo>
                          <a:pt x="96" y="414"/>
                          <a:pt x="139" y="438"/>
                          <a:pt x="184" y="438"/>
                        </a:cubicBezTo>
                        <a:cubicBezTo>
                          <a:pt x="252" y="438"/>
                          <a:pt x="323" y="382"/>
                          <a:pt x="301" y="298"/>
                        </a:cubicBezTo>
                        <a:cubicBezTo>
                          <a:pt x="281" y="225"/>
                          <a:pt x="261" y="151"/>
                          <a:pt x="244" y="82"/>
                        </a:cubicBezTo>
                        <a:cubicBezTo>
                          <a:pt x="228" y="26"/>
                          <a:pt x="184" y="1"/>
                          <a:pt x="13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5" name="Google Shape;915;p28"/>
                  <p:cNvSpPr/>
                  <p:nvPr/>
                </p:nvSpPr>
                <p:spPr>
                  <a:xfrm>
                    <a:off x="5001487" y="4427420"/>
                    <a:ext cx="32208" cy="91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1106" extrusionOk="0">
                        <a:moveTo>
                          <a:pt x="115" y="0"/>
                        </a:moveTo>
                        <a:cubicBezTo>
                          <a:pt x="57" y="0"/>
                          <a:pt x="0" y="38"/>
                          <a:pt x="0" y="112"/>
                        </a:cubicBezTo>
                        <a:cubicBezTo>
                          <a:pt x="3" y="423"/>
                          <a:pt x="50" y="728"/>
                          <a:pt x="146" y="1026"/>
                        </a:cubicBezTo>
                        <a:cubicBezTo>
                          <a:pt x="163" y="1082"/>
                          <a:pt x="208" y="1105"/>
                          <a:pt x="253" y="1105"/>
                        </a:cubicBezTo>
                        <a:cubicBezTo>
                          <a:pt x="322" y="1105"/>
                          <a:pt x="391" y="1051"/>
                          <a:pt x="365" y="967"/>
                        </a:cubicBezTo>
                        <a:cubicBezTo>
                          <a:pt x="275" y="689"/>
                          <a:pt x="232" y="403"/>
                          <a:pt x="229" y="112"/>
                        </a:cubicBezTo>
                        <a:cubicBezTo>
                          <a:pt x="229" y="38"/>
                          <a:pt x="172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6" name="Google Shape;916;p28"/>
                  <p:cNvSpPr/>
                  <p:nvPr/>
                </p:nvSpPr>
                <p:spPr>
                  <a:xfrm>
                    <a:off x="5047533" y="4445048"/>
                    <a:ext cx="29572" cy="834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" h="1013" extrusionOk="0">
                        <a:moveTo>
                          <a:pt x="136" y="1"/>
                        </a:moveTo>
                        <a:cubicBezTo>
                          <a:pt x="80" y="1"/>
                          <a:pt x="21" y="37"/>
                          <a:pt x="17" y="110"/>
                        </a:cubicBezTo>
                        <a:cubicBezTo>
                          <a:pt x="1" y="388"/>
                          <a:pt x="34" y="663"/>
                          <a:pt x="114" y="932"/>
                        </a:cubicBezTo>
                        <a:cubicBezTo>
                          <a:pt x="129" y="988"/>
                          <a:pt x="174" y="1012"/>
                          <a:pt x="219" y="1012"/>
                        </a:cubicBezTo>
                        <a:cubicBezTo>
                          <a:pt x="287" y="1012"/>
                          <a:pt x="358" y="956"/>
                          <a:pt x="332" y="872"/>
                        </a:cubicBezTo>
                        <a:cubicBezTo>
                          <a:pt x="259" y="620"/>
                          <a:pt x="230" y="371"/>
                          <a:pt x="243" y="110"/>
                        </a:cubicBezTo>
                        <a:cubicBezTo>
                          <a:pt x="248" y="37"/>
                          <a:pt x="193" y="1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7" name="Google Shape;917;p28"/>
                  <p:cNvSpPr/>
                  <p:nvPr/>
                </p:nvSpPr>
                <p:spPr>
                  <a:xfrm>
                    <a:off x="5058735" y="4342247"/>
                    <a:ext cx="18946" cy="55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676" extrusionOk="0">
                        <a:moveTo>
                          <a:pt x="115" y="0"/>
                        </a:moveTo>
                        <a:cubicBezTo>
                          <a:pt x="58" y="0"/>
                          <a:pt x="1" y="36"/>
                          <a:pt x="1" y="109"/>
                        </a:cubicBezTo>
                        <a:lnTo>
                          <a:pt x="1" y="566"/>
                        </a:lnTo>
                        <a:cubicBezTo>
                          <a:pt x="1" y="639"/>
                          <a:pt x="58" y="676"/>
                          <a:pt x="115" y="676"/>
                        </a:cubicBezTo>
                        <a:cubicBezTo>
                          <a:pt x="172" y="676"/>
                          <a:pt x="229" y="639"/>
                          <a:pt x="229" y="566"/>
                        </a:cubicBezTo>
                        <a:lnTo>
                          <a:pt x="229" y="109"/>
                        </a:lnTo>
                        <a:cubicBezTo>
                          <a:pt x="229" y="36"/>
                          <a:pt x="172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8" name="Google Shape;918;p28"/>
                  <p:cNvSpPr/>
                  <p:nvPr/>
                </p:nvSpPr>
                <p:spPr>
                  <a:xfrm>
                    <a:off x="3840288" y="4718606"/>
                    <a:ext cx="23229" cy="8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" h="1041" extrusionOk="0">
                        <a:moveTo>
                          <a:pt x="109" y="1"/>
                        </a:moveTo>
                        <a:cubicBezTo>
                          <a:pt x="53" y="1"/>
                          <a:pt x="0" y="37"/>
                          <a:pt x="10" y="110"/>
                        </a:cubicBezTo>
                        <a:cubicBezTo>
                          <a:pt x="44" y="382"/>
                          <a:pt x="53" y="657"/>
                          <a:pt x="40" y="932"/>
                        </a:cubicBezTo>
                        <a:cubicBezTo>
                          <a:pt x="35" y="1005"/>
                          <a:pt x="90" y="1041"/>
                          <a:pt x="147" y="1041"/>
                        </a:cubicBezTo>
                        <a:cubicBezTo>
                          <a:pt x="203" y="1041"/>
                          <a:pt x="262" y="1005"/>
                          <a:pt x="265" y="932"/>
                        </a:cubicBezTo>
                        <a:cubicBezTo>
                          <a:pt x="282" y="657"/>
                          <a:pt x="272" y="382"/>
                          <a:pt x="236" y="110"/>
                        </a:cubicBezTo>
                        <a:cubicBezTo>
                          <a:pt x="228" y="37"/>
                          <a:pt x="166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9" name="Google Shape;919;p28"/>
                  <p:cNvSpPr/>
                  <p:nvPr/>
                </p:nvSpPr>
                <p:spPr>
                  <a:xfrm>
                    <a:off x="3880897" y="4670500"/>
                    <a:ext cx="22735" cy="66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" h="802" extrusionOk="0">
                        <a:moveTo>
                          <a:pt x="139" y="0"/>
                        </a:moveTo>
                        <a:cubicBezTo>
                          <a:pt x="74" y="0"/>
                          <a:pt x="0" y="57"/>
                          <a:pt x="14" y="145"/>
                        </a:cubicBezTo>
                        <a:cubicBezTo>
                          <a:pt x="41" y="327"/>
                          <a:pt x="47" y="509"/>
                          <a:pt x="34" y="691"/>
                        </a:cubicBezTo>
                        <a:cubicBezTo>
                          <a:pt x="29" y="765"/>
                          <a:pt x="82" y="802"/>
                          <a:pt x="139" y="802"/>
                        </a:cubicBezTo>
                        <a:cubicBezTo>
                          <a:pt x="196" y="802"/>
                          <a:pt x="256" y="764"/>
                          <a:pt x="263" y="691"/>
                        </a:cubicBezTo>
                        <a:cubicBezTo>
                          <a:pt x="275" y="489"/>
                          <a:pt x="266" y="287"/>
                          <a:pt x="232" y="82"/>
                        </a:cubicBezTo>
                        <a:cubicBezTo>
                          <a:pt x="223" y="25"/>
                          <a:pt x="18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0" name="Google Shape;920;p28"/>
                  <p:cNvSpPr/>
                  <p:nvPr/>
                </p:nvSpPr>
                <p:spPr>
                  <a:xfrm>
                    <a:off x="3580568" y="4359710"/>
                    <a:ext cx="18946" cy="709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61" extrusionOk="0">
                        <a:moveTo>
                          <a:pt x="115" y="0"/>
                        </a:moveTo>
                        <a:cubicBezTo>
                          <a:pt x="58" y="0"/>
                          <a:pt x="1" y="37"/>
                          <a:pt x="1" y="109"/>
                        </a:cubicBezTo>
                        <a:lnTo>
                          <a:pt x="1" y="748"/>
                        </a:lnTo>
                        <a:cubicBezTo>
                          <a:pt x="1" y="823"/>
                          <a:pt x="58" y="860"/>
                          <a:pt x="115" y="860"/>
                        </a:cubicBezTo>
                        <a:cubicBezTo>
                          <a:pt x="173" y="860"/>
                          <a:pt x="230" y="823"/>
                          <a:pt x="230" y="748"/>
                        </a:cubicBezTo>
                        <a:lnTo>
                          <a:pt x="230" y="109"/>
                        </a:lnTo>
                        <a:cubicBezTo>
                          <a:pt x="230" y="37"/>
                          <a:pt x="173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1" name="Google Shape;921;p28"/>
                  <p:cNvSpPr/>
                  <p:nvPr/>
                </p:nvSpPr>
                <p:spPr>
                  <a:xfrm>
                    <a:off x="3628097" y="4369760"/>
                    <a:ext cx="18863" cy="68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29" extrusionOk="0">
                        <a:moveTo>
                          <a:pt x="115" y="1"/>
                        </a:moveTo>
                        <a:cubicBezTo>
                          <a:pt x="57" y="1"/>
                          <a:pt x="0" y="37"/>
                          <a:pt x="0" y="110"/>
                        </a:cubicBezTo>
                        <a:lnTo>
                          <a:pt x="0" y="719"/>
                        </a:lnTo>
                        <a:cubicBezTo>
                          <a:pt x="0" y="792"/>
                          <a:pt x="57" y="828"/>
                          <a:pt x="115" y="828"/>
                        </a:cubicBezTo>
                        <a:cubicBezTo>
                          <a:pt x="172" y="828"/>
                          <a:pt x="229" y="792"/>
                          <a:pt x="229" y="719"/>
                        </a:cubicBezTo>
                        <a:lnTo>
                          <a:pt x="229" y="110"/>
                        </a:lnTo>
                        <a:cubicBezTo>
                          <a:pt x="229" y="37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2" name="Google Shape;922;p28"/>
                  <p:cNvSpPr/>
                  <p:nvPr/>
                </p:nvSpPr>
                <p:spPr>
                  <a:xfrm>
                    <a:off x="3640618" y="4289365"/>
                    <a:ext cx="18863" cy="65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01" extrusionOk="0">
                        <a:moveTo>
                          <a:pt x="115" y="1"/>
                        </a:moveTo>
                        <a:cubicBezTo>
                          <a:pt x="58" y="1"/>
                          <a:pt x="1" y="38"/>
                          <a:pt x="1" y="112"/>
                        </a:cubicBezTo>
                        <a:lnTo>
                          <a:pt x="1" y="688"/>
                        </a:lnTo>
                        <a:cubicBezTo>
                          <a:pt x="1" y="763"/>
                          <a:pt x="58" y="800"/>
                          <a:pt x="115" y="800"/>
                        </a:cubicBezTo>
                        <a:cubicBezTo>
                          <a:pt x="172" y="800"/>
                          <a:pt x="229" y="763"/>
                          <a:pt x="229" y="688"/>
                        </a:cubicBezTo>
                        <a:lnTo>
                          <a:pt x="229" y="112"/>
                        </a:lnTo>
                        <a:cubicBezTo>
                          <a:pt x="229" y="38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3" name="Google Shape;923;p28"/>
                  <p:cNvSpPr/>
                  <p:nvPr/>
                </p:nvSpPr>
                <p:spPr>
                  <a:xfrm>
                    <a:off x="4078178" y="4997023"/>
                    <a:ext cx="42422" cy="98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" h="1191" extrusionOk="0">
                        <a:moveTo>
                          <a:pt x="109" y="1"/>
                        </a:moveTo>
                        <a:cubicBezTo>
                          <a:pt x="52" y="1"/>
                          <a:pt x="0" y="37"/>
                          <a:pt x="6" y="112"/>
                        </a:cubicBezTo>
                        <a:cubicBezTo>
                          <a:pt x="43" y="459"/>
                          <a:pt x="122" y="790"/>
                          <a:pt x="258" y="1115"/>
                        </a:cubicBezTo>
                        <a:cubicBezTo>
                          <a:pt x="281" y="1167"/>
                          <a:pt x="329" y="1190"/>
                          <a:pt x="376" y="1190"/>
                        </a:cubicBezTo>
                        <a:cubicBezTo>
                          <a:pt x="447" y="1190"/>
                          <a:pt x="514" y="1137"/>
                          <a:pt x="480" y="1055"/>
                        </a:cubicBezTo>
                        <a:cubicBezTo>
                          <a:pt x="351" y="751"/>
                          <a:pt x="269" y="436"/>
                          <a:pt x="235" y="112"/>
                        </a:cubicBezTo>
                        <a:cubicBezTo>
                          <a:pt x="227" y="38"/>
                          <a:pt x="166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4" name="Google Shape;924;p28"/>
                  <p:cNvSpPr/>
                  <p:nvPr/>
                </p:nvSpPr>
                <p:spPr>
                  <a:xfrm>
                    <a:off x="4117387" y="4981867"/>
                    <a:ext cx="28419" cy="686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" h="834" extrusionOk="0">
                        <a:moveTo>
                          <a:pt x="140" y="1"/>
                        </a:moveTo>
                        <a:cubicBezTo>
                          <a:pt x="74" y="1"/>
                          <a:pt x="0" y="58"/>
                          <a:pt x="14" y="143"/>
                        </a:cubicBezTo>
                        <a:cubicBezTo>
                          <a:pt x="47" y="345"/>
                          <a:pt x="80" y="547"/>
                          <a:pt x="111" y="753"/>
                        </a:cubicBezTo>
                        <a:cubicBezTo>
                          <a:pt x="120" y="809"/>
                          <a:pt x="160" y="834"/>
                          <a:pt x="203" y="834"/>
                        </a:cubicBezTo>
                        <a:cubicBezTo>
                          <a:pt x="270" y="834"/>
                          <a:pt x="344" y="777"/>
                          <a:pt x="332" y="689"/>
                        </a:cubicBezTo>
                        <a:cubicBezTo>
                          <a:pt x="299" y="487"/>
                          <a:pt x="265" y="285"/>
                          <a:pt x="233" y="84"/>
                        </a:cubicBezTo>
                        <a:cubicBezTo>
                          <a:pt x="224" y="26"/>
                          <a:pt x="184" y="1"/>
                          <a:pt x="14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5" name="Google Shape;925;p28"/>
                  <p:cNvSpPr/>
                  <p:nvPr/>
                </p:nvSpPr>
                <p:spPr>
                  <a:xfrm>
                    <a:off x="5324138" y="3544721"/>
                    <a:ext cx="1151979" cy="31202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85" h="37880" extrusionOk="0">
                        <a:moveTo>
                          <a:pt x="7192" y="0"/>
                        </a:moveTo>
                        <a:cubicBezTo>
                          <a:pt x="4298" y="0"/>
                          <a:pt x="1152" y="1415"/>
                          <a:pt x="196" y="1914"/>
                        </a:cubicBezTo>
                        <a:cubicBezTo>
                          <a:pt x="1" y="2016"/>
                          <a:pt x="104" y="2255"/>
                          <a:pt x="104" y="2255"/>
                        </a:cubicBezTo>
                        <a:cubicBezTo>
                          <a:pt x="616" y="2390"/>
                          <a:pt x="1047" y="2609"/>
                          <a:pt x="1408" y="2907"/>
                        </a:cubicBezTo>
                        <a:cubicBezTo>
                          <a:pt x="1478" y="2960"/>
                          <a:pt x="1547" y="3020"/>
                          <a:pt x="1614" y="3086"/>
                        </a:cubicBezTo>
                        <a:cubicBezTo>
                          <a:pt x="1789" y="3258"/>
                          <a:pt x="1948" y="3450"/>
                          <a:pt x="2084" y="3662"/>
                        </a:cubicBezTo>
                        <a:cubicBezTo>
                          <a:pt x="2126" y="3728"/>
                          <a:pt x="2170" y="3795"/>
                          <a:pt x="2210" y="3867"/>
                        </a:cubicBezTo>
                        <a:cubicBezTo>
                          <a:pt x="2355" y="4122"/>
                          <a:pt x="2478" y="4400"/>
                          <a:pt x="2580" y="4705"/>
                        </a:cubicBezTo>
                        <a:cubicBezTo>
                          <a:pt x="2607" y="4778"/>
                          <a:pt x="2630" y="4851"/>
                          <a:pt x="2650" y="4923"/>
                        </a:cubicBezTo>
                        <a:cubicBezTo>
                          <a:pt x="2739" y="5225"/>
                          <a:pt x="2812" y="5546"/>
                          <a:pt x="2866" y="5887"/>
                        </a:cubicBezTo>
                        <a:cubicBezTo>
                          <a:pt x="2875" y="5960"/>
                          <a:pt x="2889" y="6036"/>
                          <a:pt x="2898" y="6112"/>
                        </a:cubicBezTo>
                        <a:cubicBezTo>
                          <a:pt x="2955" y="6526"/>
                          <a:pt x="2985" y="6963"/>
                          <a:pt x="3001" y="7424"/>
                        </a:cubicBezTo>
                        <a:cubicBezTo>
                          <a:pt x="3001" y="7500"/>
                          <a:pt x="3005" y="7576"/>
                          <a:pt x="3005" y="7656"/>
                        </a:cubicBezTo>
                        <a:cubicBezTo>
                          <a:pt x="3011" y="8073"/>
                          <a:pt x="3001" y="8510"/>
                          <a:pt x="2981" y="8964"/>
                        </a:cubicBezTo>
                        <a:cubicBezTo>
                          <a:pt x="2978" y="9040"/>
                          <a:pt x="2974" y="9116"/>
                          <a:pt x="2968" y="9195"/>
                        </a:cubicBezTo>
                        <a:cubicBezTo>
                          <a:pt x="2948" y="9553"/>
                          <a:pt x="2921" y="9921"/>
                          <a:pt x="2889" y="10298"/>
                        </a:cubicBezTo>
                        <a:cubicBezTo>
                          <a:pt x="2878" y="10375"/>
                          <a:pt x="2872" y="10454"/>
                          <a:pt x="2866" y="10533"/>
                        </a:cubicBezTo>
                        <a:cubicBezTo>
                          <a:pt x="2812" y="11070"/>
                          <a:pt x="2750" y="11619"/>
                          <a:pt x="2676" y="12186"/>
                        </a:cubicBezTo>
                        <a:cubicBezTo>
                          <a:pt x="2667" y="12265"/>
                          <a:pt x="2653" y="12345"/>
                          <a:pt x="2643" y="12424"/>
                        </a:cubicBezTo>
                        <a:cubicBezTo>
                          <a:pt x="2560" y="13066"/>
                          <a:pt x="2464" y="13719"/>
                          <a:pt x="2362" y="14388"/>
                        </a:cubicBezTo>
                        <a:cubicBezTo>
                          <a:pt x="2349" y="14468"/>
                          <a:pt x="2339" y="14547"/>
                          <a:pt x="2325" y="14630"/>
                        </a:cubicBezTo>
                        <a:lnTo>
                          <a:pt x="2325" y="14633"/>
                        </a:lnTo>
                        <a:cubicBezTo>
                          <a:pt x="2223" y="15299"/>
                          <a:pt x="2114" y="15970"/>
                          <a:pt x="2007" y="16653"/>
                        </a:cubicBezTo>
                        <a:cubicBezTo>
                          <a:pt x="1995" y="16733"/>
                          <a:pt x="1981" y="16812"/>
                          <a:pt x="1968" y="16892"/>
                        </a:cubicBezTo>
                        <a:cubicBezTo>
                          <a:pt x="1882" y="17451"/>
                          <a:pt x="1793" y="18014"/>
                          <a:pt x="1706" y="18580"/>
                        </a:cubicBezTo>
                        <a:cubicBezTo>
                          <a:pt x="1693" y="18660"/>
                          <a:pt x="1680" y="18739"/>
                          <a:pt x="1670" y="18822"/>
                        </a:cubicBezTo>
                        <a:cubicBezTo>
                          <a:pt x="1607" y="19233"/>
                          <a:pt x="1547" y="19643"/>
                          <a:pt x="1491" y="20054"/>
                        </a:cubicBezTo>
                        <a:cubicBezTo>
                          <a:pt x="1438" y="20421"/>
                          <a:pt x="1402" y="20795"/>
                          <a:pt x="1379" y="21170"/>
                        </a:cubicBezTo>
                        <a:cubicBezTo>
                          <a:pt x="1371" y="21246"/>
                          <a:pt x="1368" y="21325"/>
                          <a:pt x="1365" y="21408"/>
                        </a:cubicBezTo>
                        <a:cubicBezTo>
                          <a:pt x="1339" y="21978"/>
                          <a:pt x="1342" y="22551"/>
                          <a:pt x="1375" y="23123"/>
                        </a:cubicBezTo>
                        <a:cubicBezTo>
                          <a:pt x="1379" y="23200"/>
                          <a:pt x="1382" y="23279"/>
                          <a:pt x="1388" y="23358"/>
                        </a:cubicBezTo>
                        <a:cubicBezTo>
                          <a:pt x="1438" y="24121"/>
                          <a:pt x="1534" y="24885"/>
                          <a:pt x="1666" y="25640"/>
                        </a:cubicBezTo>
                        <a:cubicBezTo>
                          <a:pt x="1677" y="25717"/>
                          <a:pt x="1693" y="25790"/>
                          <a:pt x="1706" y="25865"/>
                        </a:cubicBezTo>
                        <a:cubicBezTo>
                          <a:pt x="1819" y="26485"/>
                          <a:pt x="1958" y="27097"/>
                          <a:pt x="2114" y="27700"/>
                        </a:cubicBezTo>
                        <a:cubicBezTo>
                          <a:pt x="2130" y="27773"/>
                          <a:pt x="2150" y="27846"/>
                          <a:pt x="2170" y="27922"/>
                        </a:cubicBezTo>
                        <a:cubicBezTo>
                          <a:pt x="2305" y="28435"/>
                          <a:pt x="2455" y="28938"/>
                          <a:pt x="2610" y="29432"/>
                        </a:cubicBezTo>
                        <a:cubicBezTo>
                          <a:pt x="2637" y="29505"/>
                          <a:pt x="2657" y="29577"/>
                          <a:pt x="2680" y="29651"/>
                        </a:cubicBezTo>
                        <a:cubicBezTo>
                          <a:pt x="2998" y="30618"/>
                          <a:pt x="3346" y="31538"/>
                          <a:pt x="3700" y="32392"/>
                        </a:cubicBezTo>
                        <a:cubicBezTo>
                          <a:pt x="3726" y="32462"/>
                          <a:pt x="3760" y="32532"/>
                          <a:pt x="3786" y="32605"/>
                        </a:cubicBezTo>
                        <a:cubicBezTo>
                          <a:pt x="3974" y="33051"/>
                          <a:pt x="4163" y="33479"/>
                          <a:pt x="4352" y="33883"/>
                        </a:cubicBezTo>
                        <a:cubicBezTo>
                          <a:pt x="4382" y="33952"/>
                          <a:pt x="4415" y="34022"/>
                          <a:pt x="4448" y="34091"/>
                        </a:cubicBezTo>
                        <a:cubicBezTo>
                          <a:pt x="4760" y="34763"/>
                          <a:pt x="5061" y="35362"/>
                          <a:pt x="5333" y="35879"/>
                        </a:cubicBezTo>
                        <a:cubicBezTo>
                          <a:pt x="5369" y="35949"/>
                          <a:pt x="5405" y="36018"/>
                          <a:pt x="5441" y="36088"/>
                        </a:cubicBezTo>
                        <a:cubicBezTo>
                          <a:pt x="6041" y="37214"/>
                          <a:pt x="6462" y="37879"/>
                          <a:pt x="6462" y="37879"/>
                        </a:cubicBezTo>
                        <a:lnTo>
                          <a:pt x="6968" y="37760"/>
                        </a:lnTo>
                        <a:lnTo>
                          <a:pt x="13985" y="36131"/>
                        </a:lnTo>
                        <a:cubicBezTo>
                          <a:pt x="13985" y="36131"/>
                          <a:pt x="13661" y="35489"/>
                          <a:pt x="13174" y="34349"/>
                        </a:cubicBezTo>
                        <a:cubicBezTo>
                          <a:pt x="13144" y="34280"/>
                          <a:pt x="13114" y="34210"/>
                          <a:pt x="13085" y="34138"/>
                        </a:cubicBezTo>
                        <a:cubicBezTo>
                          <a:pt x="12816" y="33502"/>
                          <a:pt x="12502" y="32724"/>
                          <a:pt x="12171" y="31833"/>
                        </a:cubicBezTo>
                        <a:cubicBezTo>
                          <a:pt x="12148" y="31760"/>
                          <a:pt x="12121" y="31687"/>
                          <a:pt x="12094" y="31618"/>
                        </a:cubicBezTo>
                        <a:cubicBezTo>
                          <a:pt x="11926" y="31154"/>
                          <a:pt x="11750" y="30664"/>
                          <a:pt x="11575" y="30147"/>
                        </a:cubicBezTo>
                        <a:cubicBezTo>
                          <a:pt x="11551" y="30074"/>
                          <a:pt x="11528" y="30005"/>
                          <a:pt x="11501" y="29932"/>
                        </a:cubicBezTo>
                        <a:cubicBezTo>
                          <a:pt x="11237" y="29134"/>
                          <a:pt x="10968" y="28273"/>
                          <a:pt x="10710" y="27366"/>
                        </a:cubicBezTo>
                        <a:cubicBezTo>
                          <a:pt x="10690" y="27293"/>
                          <a:pt x="10670" y="27220"/>
                          <a:pt x="10647" y="27147"/>
                        </a:cubicBezTo>
                        <a:cubicBezTo>
                          <a:pt x="10511" y="26654"/>
                          <a:pt x="10376" y="26150"/>
                          <a:pt x="10246" y="25631"/>
                        </a:cubicBezTo>
                        <a:cubicBezTo>
                          <a:pt x="10227" y="25558"/>
                          <a:pt x="10210" y="25484"/>
                          <a:pt x="10190" y="25408"/>
                        </a:cubicBezTo>
                        <a:cubicBezTo>
                          <a:pt x="10022" y="24729"/>
                          <a:pt x="9863" y="24028"/>
                          <a:pt x="9713" y="23309"/>
                        </a:cubicBezTo>
                        <a:cubicBezTo>
                          <a:pt x="9697" y="23233"/>
                          <a:pt x="9684" y="23160"/>
                          <a:pt x="9667" y="23083"/>
                        </a:cubicBezTo>
                        <a:cubicBezTo>
                          <a:pt x="9664" y="23060"/>
                          <a:pt x="9657" y="23037"/>
                          <a:pt x="9654" y="23014"/>
                        </a:cubicBezTo>
                        <a:cubicBezTo>
                          <a:pt x="9531" y="22395"/>
                          <a:pt x="9458" y="21752"/>
                          <a:pt x="9429" y="21087"/>
                        </a:cubicBezTo>
                        <a:cubicBezTo>
                          <a:pt x="9422" y="21008"/>
                          <a:pt x="9418" y="20931"/>
                          <a:pt x="9418" y="20852"/>
                        </a:cubicBezTo>
                        <a:cubicBezTo>
                          <a:pt x="9402" y="20415"/>
                          <a:pt x="9409" y="19971"/>
                          <a:pt x="9426" y="19514"/>
                        </a:cubicBezTo>
                        <a:cubicBezTo>
                          <a:pt x="9429" y="19438"/>
                          <a:pt x="9432" y="19362"/>
                          <a:pt x="9435" y="19282"/>
                        </a:cubicBezTo>
                        <a:cubicBezTo>
                          <a:pt x="9468" y="18643"/>
                          <a:pt x="9528" y="17991"/>
                          <a:pt x="9611" y="17332"/>
                        </a:cubicBezTo>
                        <a:cubicBezTo>
                          <a:pt x="9617" y="17256"/>
                          <a:pt x="9627" y="17179"/>
                          <a:pt x="9637" y="17100"/>
                        </a:cubicBezTo>
                        <a:cubicBezTo>
                          <a:pt x="9713" y="16534"/>
                          <a:pt x="9800" y="15964"/>
                          <a:pt x="9899" y="15391"/>
                        </a:cubicBezTo>
                        <a:lnTo>
                          <a:pt x="9899" y="15388"/>
                        </a:lnTo>
                        <a:cubicBezTo>
                          <a:pt x="9912" y="15308"/>
                          <a:pt x="9925" y="15229"/>
                          <a:pt x="9939" y="15153"/>
                        </a:cubicBezTo>
                        <a:cubicBezTo>
                          <a:pt x="10064" y="14434"/>
                          <a:pt x="10207" y="13716"/>
                          <a:pt x="10352" y="13004"/>
                        </a:cubicBezTo>
                        <a:cubicBezTo>
                          <a:pt x="10369" y="12924"/>
                          <a:pt x="10386" y="12848"/>
                          <a:pt x="10402" y="12768"/>
                        </a:cubicBezTo>
                        <a:cubicBezTo>
                          <a:pt x="10538" y="12103"/>
                          <a:pt x="10680" y="11444"/>
                          <a:pt x="10820" y="10798"/>
                        </a:cubicBezTo>
                        <a:cubicBezTo>
                          <a:pt x="10836" y="10715"/>
                          <a:pt x="10853" y="10636"/>
                          <a:pt x="10869" y="10560"/>
                        </a:cubicBezTo>
                        <a:cubicBezTo>
                          <a:pt x="10982" y="10026"/>
                          <a:pt x="11091" y="9500"/>
                          <a:pt x="11194" y="8990"/>
                        </a:cubicBezTo>
                        <a:cubicBezTo>
                          <a:pt x="11211" y="8907"/>
                          <a:pt x="11226" y="8828"/>
                          <a:pt x="11243" y="8748"/>
                        </a:cubicBezTo>
                        <a:cubicBezTo>
                          <a:pt x="11319" y="8354"/>
                          <a:pt x="11393" y="7963"/>
                          <a:pt x="11458" y="7586"/>
                        </a:cubicBezTo>
                        <a:cubicBezTo>
                          <a:pt x="11472" y="7506"/>
                          <a:pt x="11485" y="7427"/>
                          <a:pt x="11498" y="7347"/>
                        </a:cubicBezTo>
                        <a:cubicBezTo>
                          <a:pt x="11578" y="6867"/>
                          <a:pt x="11648" y="6407"/>
                          <a:pt x="11697" y="5964"/>
                        </a:cubicBezTo>
                        <a:lnTo>
                          <a:pt x="11697" y="5960"/>
                        </a:lnTo>
                        <a:cubicBezTo>
                          <a:pt x="11707" y="5881"/>
                          <a:pt x="11717" y="5805"/>
                          <a:pt x="11723" y="5728"/>
                        </a:cubicBezTo>
                        <a:cubicBezTo>
                          <a:pt x="11783" y="5172"/>
                          <a:pt x="11813" y="4642"/>
                          <a:pt x="11807" y="4156"/>
                        </a:cubicBezTo>
                        <a:cubicBezTo>
                          <a:pt x="11807" y="4076"/>
                          <a:pt x="11807" y="3997"/>
                          <a:pt x="11803" y="3920"/>
                        </a:cubicBezTo>
                        <a:cubicBezTo>
                          <a:pt x="11790" y="3576"/>
                          <a:pt x="11757" y="3248"/>
                          <a:pt x="11700" y="2947"/>
                        </a:cubicBezTo>
                        <a:lnTo>
                          <a:pt x="11654" y="2722"/>
                        </a:lnTo>
                        <a:cubicBezTo>
                          <a:pt x="11548" y="2255"/>
                          <a:pt x="11376" y="1844"/>
                          <a:pt x="11131" y="1506"/>
                        </a:cubicBezTo>
                        <a:cubicBezTo>
                          <a:pt x="11081" y="1437"/>
                          <a:pt x="11028" y="1374"/>
                          <a:pt x="10972" y="1311"/>
                        </a:cubicBezTo>
                        <a:cubicBezTo>
                          <a:pt x="10873" y="1198"/>
                          <a:pt x="10760" y="1096"/>
                          <a:pt x="10641" y="1003"/>
                        </a:cubicBezTo>
                        <a:cubicBezTo>
                          <a:pt x="10515" y="910"/>
                          <a:pt x="10389" y="821"/>
                          <a:pt x="10257" y="744"/>
                        </a:cubicBezTo>
                        <a:cubicBezTo>
                          <a:pt x="10161" y="688"/>
                          <a:pt x="10064" y="636"/>
                          <a:pt x="9968" y="586"/>
                        </a:cubicBezTo>
                        <a:cubicBezTo>
                          <a:pt x="9137" y="165"/>
                          <a:pt x="8179" y="0"/>
                          <a:pt x="7192" y="0"/>
                        </a:cubicBezTo>
                        <a:close/>
                      </a:path>
                    </a:pathLst>
                  </a:custGeom>
                  <a:solidFill>
                    <a:srgbClr val="69B79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6" name="Google Shape;926;p28"/>
                  <p:cNvSpPr/>
                  <p:nvPr/>
                </p:nvSpPr>
                <p:spPr>
                  <a:xfrm>
                    <a:off x="5440118" y="3592908"/>
                    <a:ext cx="728914" cy="206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9" h="2501" extrusionOk="0">
                        <a:moveTo>
                          <a:pt x="8560" y="1"/>
                        </a:moveTo>
                        <a:cubicBezTo>
                          <a:pt x="8312" y="67"/>
                          <a:pt x="8064" y="133"/>
                          <a:pt x="7819" y="202"/>
                        </a:cubicBezTo>
                        <a:lnTo>
                          <a:pt x="4802" y="1017"/>
                        </a:lnTo>
                        <a:cubicBezTo>
                          <a:pt x="3202" y="1454"/>
                          <a:pt x="1600" y="1888"/>
                          <a:pt x="0" y="2322"/>
                        </a:cubicBezTo>
                        <a:cubicBezTo>
                          <a:pt x="70" y="2375"/>
                          <a:pt x="139" y="2435"/>
                          <a:pt x="206" y="2501"/>
                        </a:cubicBezTo>
                        <a:cubicBezTo>
                          <a:pt x="1947" y="2027"/>
                          <a:pt x="3692" y="1557"/>
                          <a:pt x="5438" y="1084"/>
                        </a:cubicBezTo>
                        <a:cubicBezTo>
                          <a:pt x="6491" y="798"/>
                          <a:pt x="7544" y="514"/>
                          <a:pt x="8597" y="225"/>
                        </a:cubicBezTo>
                        <a:cubicBezTo>
                          <a:pt x="8680" y="202"/>
                          <a:pt x="8765" y="183"/>
                          <a:pt x="8849" y="159"/>
                        </a:cubicBezTo>
                        <a:cubicBezTo>
                          <a:pt x="8753" y="103"/>
                          <a:pt x="8656" y="51"/>
                          <a:pt x="856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7" name="Google Shape;927;p28"/>
                  <p:cNvSpPr/>
                  <p:nvPr/>
                </p:nvSpPr>
                <p:spPr>
                  <a:xfrm>
                    <a:off x="5495719" y="3652711"/>
                    <a:ext cx="745389" cy="210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9" h="2557" extrusionOk="0">
                        <a:moveTo>
                          <a:pt x="8889" y="0"/>
                        </a:moveTo>
                        <a:cubicBezTo>
                          <a:pt x="5925" y="785"/>
                          <a:pt x="2964" y="1566"/>
                          <a:pt x="1" y="2351"/>
                        </a:cubicBezTo>
                        <a:cubicBezTo>
                          <a:pt x="43" y="2417"/>
                          <a:pt x="87" y="2484"/>
                          <a:pt x="127" y="2556"/>
                        </a:cubicBezTo>
                        <a:cubicBezTo>
                          <a:pt x="3100" y="1768"/>
                          <a:pt x="6074" y="980"/>
                          <a:pt x="9048" y="195"/>
                        </a:cubicBezTo>
                        <a:cubicBezTo>
                          <a:pt x="8998" y="126"/>
                          <a:pt x="8945" y="63"/>
                          <a:pt x="88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8" name="Google Shape;928;p28"/>
                  <p:cNvSpPr/>
                  <p:nvPr/>
                </p:nvSpPr>
                <p:spPr>
                  <a:xfrm>
                    <a:off x="5536658" y="3768855"/>
                    <a:ext cx="751320" cy="181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21" h="2203" extrusionOk="0">
                        <a:moveTo>
                          <a:pt x="9074" y="1"/>
                        </a:moveTo>
                        <a:cubicBezTo>
                          <a:pt x="6051" y="663"/>
                          <a:pt x="3024" y="1325"/>
                          <a:pt x="0" y="1984"/>
                        </a:cubicBezTo>
                        <a:cubicBezTo>
                          <a:pt x="27" y="2057"/>
                          <a:pt x="50" y="2130"/>
                          <a:pt x="70" y="2202"/>
                        </a:cubicBezTo>
                        <a:cubicBezTo>
                          <a:pt x="3087" y="1543"/>
                          <a:pt x="6103" y="885"/>
                          <a:pt x="9120" y="226"/>
                        </a:cubicBezTo>
                        <a:lnTo>
                          <a:pt x="907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9" name="Google Shape;929;p28"/>
                  <p:cNvSpPr/>
                  <p:nvPr/>
                </p:nvSpPr>
                <p:spPr>
                  <a:xfrm>
                    <a:off x="5560134" y="3867619"/>
                    <a:ext cx="736575" cy="180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2" h="2193" extrusionOk="0">
                        <a:moveTo>
                          <a:pt x="8938" y="0"/>
                        </a:moveTo>
                        <a:cubicBezTo>
                          <a:pt x="5948" y="610"/>
                          <a:pt x="2967" y="1262"/>
                          <a:pt x="1" y="1967"/>
                        </a:cubicBezTo>
                        <a:cubicBezTo>
                          <a:pt x="10" y="2040"/>
                          <a:pt x="24" y="2116"/>
                          <a:pt x="33" y="2192"/>
                        </a:cubicBezTo>
                        <a:cubicBezTo>
                          <a:pt x="2990" y="1494"/>
                          <a:pt x="5961" y="838"/>
                          <a:pt x="8942" y="236"/>
                        </a:cubicBezTo>
                        <a:cubicBezTo>
                          <a:pt x="8942" y="156"/>
                          <a:pt x="8942" y="77"/>
                          <a:pt x="89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0" name="Google Shape;930;p28"/>
                  <p:cNvSpPr/>
                  <p:nvPr/>
                </p:nvSpPr>
                <p:spPr>
                  <a:xfrm>
                    <a:off x="5571254" y="4016548"/>
                    <a:ext cx="718618" cy="1588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24" h="1928" extrusionOk="0">
                        <a:moveTo>
                          <a:pt x="8723" y="0"/>
                        </a:moveTo>
                        <a:lnTo>
                          <a:pt x="1" y="1696"/>
                        </a:lnTo>
                        <a:cubicBezTo>
                          <a:pt x="1" y="1772"/>
                          <a:pt x="5" y="1848"/>
                          <a:pt x="5" y="1928"/>
                        </a:cubicBezTo>
                        <a:cubicBezTo>
                          <a:pt x="2895" y="1318"/>
                          <a:pt x="5793" y="755"/>
                          <a:pt x="8697" y="236"/>
                        </a:cubicBezTo>
                        <a:lnTo>
                          <a:pt x="8697" y="232"/>
                        </a:lnTo>
                        <a:cubicBezTo>
                          <a:pt x="8707" y="153"/>
                          <a:pt x="8717" y="77"/>
                          <a:pt x="87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1" name="Google Shape;931;p28"/>
                  <p:cNvSpPr/>
                  <p:nvPr/>
                </p:nvSpPr>
                <p:spPr>
                  <a:xfrm>
                    <a:off x="5568619" y="4149909"/>
                    <a:ext cx="702720" cy="152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31" h="1849" extrusionOk="0">
                        <a:moveTo>
                          <a:pt x="8530" y="0"/>
                        </a:moveTo>
                        <a:lnTo>
                          <a:pt x="8530" y="0"/>
                        </a:lnTo>
                        <a:cubicBezTo>
                          <a:pt x="5699" y="580"/>
                          <a:pt x="2861" y="1120"/>
                          <a:pt x="13" y="1617"/>
                        </a:cubicBezTo>
                        <a:cubicBezTo>
                          <a:pt x="10" y="1693"/>
                          <a:pt x="6" y="1769"/>
                          <a:pt x="0" y="1848"/>
                        </a:cubicBezTo>
                        <a:cubicBezTo>
                          <a:pt x="2838" y="1355"/>
                          <a:pt x="5669" y="819"/>
                          <a:pt x="8490" y="239"/>
                        </a:cubicBezTo>
                        <a:cubicBezTo>
                          <a:pt x="8504" y="159"/>
                          <a:pt x="8517" y="80"/>
                          <a:pt x="853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2" name="Google Shape;932;p28"/>
                  <p:cNvSpPr/>
                  <p:nvPr/>
                </p:nvSpPr>
                <p:spPr>
                  <a:xfrm>
                    <a:off x="5560134" y="4265312"/>
                    <a:ext cx="690199" cy="14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9" h="1786" extrusionOk="0">
                        <a:moveTo>
                          <a:pt x="8378" y="0"/>
                        </a:moveTo>
                        <a:cubicBezTo>
                          <a:pt x="8190" y="37"/>
                          <a:pt x="8001" y="70"/>
                          <a:pt x="7812" y="106"/>
                        </a:cubicBezTo>
                        <a:cubicBezTo>
                          <a:pt x="6785" y="295"/>
                          <a:pt x="5759" y="487"/>
                          <a:pt x="4733" y="676"/>
                        </a:cubicBezTo>
                        <a:cubicBezTo>
                          <a:pt x="3163" y="968"/>
                          <a:pt x="1590" y="1259"/>
                          <a:pt x="24" y="1550"/>
                        </a:cubicBezTo>
                        <a:cubicBezTo>
                          <a:pt x="13" y="1627"/>
                          <a:pt x="7" y="1706"/>
                          <a:pt x="1" y="1785"/>
                        </a:cubicBezTo>
                        <a:cubicBezTo>
                          <a:pt x="1792" y="1451"/>
                          <a:pt x="3587" y="1119"/>
                          <a:pt x="5378" y="789"/>
                        </a:cubicBezTo>
                        <a:cubicBezTo>
                          <a:pt x="6362" y="606"/>
                          <a:pt x="7345" y="424"/>
                          <a:pt x="8329" y="242"/>
                        </a:cubicBezTo>
                        <a:cubicBezTo>
                          <a:pt x="8346" y="159"/>
                          <a:pt x="8361" y="80"/>
                          <a:pt x="837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" name="Google Shape;933;p28"/>
                  <p:cNvSpPr/>
                  <p:nvPr/>
                </p:nvSpPr>
                <p:spPr>
                  <a:xfrm>
                    <a:off x="5541848" y="4414488"/>
                    <a:ext cx="677596" cy="153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26" h="1866" extrusionOk="0">
                        <a:moveTo>
                          <a:pt x="8226" y="1"/>
                        </a:moveTo>
                        <a:lnTo>
                          <a:pt x="8226" y="1"/>
                        </a:lnTo>
                        <a:cubicBezTo>
                          <a:pt x="5488" y="497"/>
                          <a:pt x="2755" y="1037"/>
                          <a:pt x="33" y="1627"/>
                        </a:cubicBezTo>
                        <a:cubicBezTo>
                          <a:pt x="24" y="1706"/>
                          <a:pt x="10" y="1786"/>
                          <a:pt x="0" y="1865"/>
                        </a:cubicBezTo>
                        <a:cubicBezTo>
                          <a:pt x="2719" y="1279"/>
                          <a:pt x="5441" y="736"/>
                          <a:pt x="8177" y="239"/>
                        </a:cubicBezTo>
                        <a:cubicBezTo>
                          <a:pt x="8193" y="156"/>
                          <a:pt x="8210" y="77"/>
                          <a:pt x="822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4" name="Google Shape;934;p28"/>
                  <p:cNvSpPr/>
                  <p:nvPr/>
                </p:nvSpPr>
                <p:spPr>
                  <a:xfrm>
                    <a:off x="5515653" y="4596448"/>
                    <a:ext cx="665405" cy="153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8" h="1862" extrusionOk="0">
                        <a:moveTo>
                          <a:pt x="8077" y="0"/>
                        </a:moveTo>
                        <a:cubicBezTo>
                          <a:pt x="5378" y="434"/>
                          <a:pt x="2696" y="974"/>
                          <a:pt x="37" y="1620"/>
                        </a:cubicBezTo>
                        <a:cubicBezTo>
                          <a:pt x="24" y="1700"/>
                          <a:pt x="14" y="1779"/>
                          <a:pt x="0" y="1862"/>
                        </a:cubicBezTo>
                        <a:cubicBezTo>
                          <a:pt x="2653" y="1216"/>
                          <a:pt x="5332" y="673"/>
                          <a:pt x="8027" y="236"/>
                        </a:cubicBezTo>
                        <a:cubicBezTo>
                          <a:pt x="8044" y="156"/>
                          <a:pt x="8061" y="80"/>
                          <a:pt x="807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5" name="Google Shape;935;p28"/>
                  <p:cNvSpPr/>
                  <p:nvPr/>
                </p:nvSpPr>
                <p:spPr>
                  <a:xfrm>
                    <a:off x="5486164" y="4792823"/>
                    <a:ext cx="656674" cy="143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72" h="1740" extrusionOk="0">
                        <a:moveTo>
                          <a:pt x="7972" y="1"/>
                        </a:moveTo>
                        <a:lnTo>
                          <a:pt x="7972" y="1"/>
                        </a:lnTo>
                        <a:cubicBezTo>
                          <a:pt x="5329" y="501"/>
                          <a:pt x="2683" y="1001"/>
                          <a:pt x="40" y="1501"/>
                        </a:cubicBezTo>
                        <a:cubicBezTo>
                          <a:pt x="28" y="1581"/>
                          <a:pt x="14" y="1660"/>
                          <a:pt x="1" y="1740"/>
                        </a:cubicBezTo>
                        <a:cubicBezTo>
                          <a:pt x="2643" y="1240"/>
                          <a:pt x="5286" y="739"/>
                          <a:pt x="7932" y="239"/>
                        </a:cubicBezTo>
                        <a:lnTo>
                          <a:pt x="7932" y="236"/>
                        </a:lnTo>
                        <a:cubicBezTo>
                          <a:pt x="7945" y="156"/>
                          <a:pt x="7958" y="77"/>
                          <a:pt x="79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6" name="Google Shape;936;p28"/>
                  <p:cNvSpPr/>
                  <p:nvPr/>
                </p:nvSpPr>
                <p:spPr>
                  <a:xfrm>
                    <a:off x="5461617" y="4953201"/>
                    <a:ext cx="656344" cy="1419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68" h="1723" extrusionOk="0">
                        <a:moveTo>
                          <a:pt x="7968" y="1"/>
                        </a:moveTo>
                        <a:cubicBezTo>
                          <a:pt x="5313" y="425"/>
                          <a:pt x="2667" y="918"/>
                          <a:pt x="37" y="1481"/>
                        </a:cubicBezTo>
                        <a:cubicBezTo>
                          <a:pt x="24" y="1561"/>
                          <a:pt x="11" y="1640"/>
                          <a:pt x="1" y="1723"/>
                        </a:cubicBezTo>
                        <a:cubicBezTo>
                          <a:pt x="2634" y="1156"/>
                          <a:pt x="5279" y="660"/>
                          <a:pt x="7942" y="233"/>
                        </a:cubicBezTo>
                        <a:cubicBezTo>
                          <a:pt x="7948" y="157"/>
                          <a:pt x="7958" y="80"/>
                          <a:pt x="796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7" name="Google Shape;937;p28"/>
                  <p:cNvSpPr/>
                  <p:nvPr/>
                </p:nvSpPr>
                <p:spPr>
                  <a:xfrm>
                    <a:off x="5436576" y="5133020"/>
                    <a:ext cx="664828" cy="1752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1" h="2127" extrusionOk="0">
                        <a:moveTo>
                          <a:pt x="8070" y="0"/>
                        </a:moveTo>
                        <a:cubicBezTo>
                          <a:pt x="5365" y="533"/>
                          <a:pt x="2676" y="1163"/>
                          <a:pt x="14" y="1888"/>
                        </a:cubicBezTo>
                        <a:cubicBezTo>
                          <a:pt x="6" y="1964"/>
                          <a:pt x="3" y="2043"/>
                          <a:pt x="0" y="2126"/>
                        </a:cubicBezTo>
                        <a:cubicBezTo>
                          <a:pt x="2666" y="1397"/>
                          <a:pt x="5351" y="766"/>
                          <a:pt x="8061" y="232"/>
                        </a:cubicBezTo>
                        <a:cubicBezTo>
                          <a:pt x="8064" y="156"/>
                          <a:pt x="8067" y="80"/>
                          <a:pt x="807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8" name="Google Shape;938;p28"/>
                  <p:cNvSpPr/>
                  <p:nvPr/>
                </p:nvSpPr>
                <p:spPr>
                  <a:xfrm>
                    <a:off x="5437400" y="5262261"/>
                    <a:ext cx="663428" cy="2065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508" extrusionOk="0">
                        <a:moveTo>
                          <a:pt x="8043" y="1"/>
                        </a:moveTo>
                        <a:cubicBezTo>
                          <a:pt x="5361" y="759"/>
                          <a:pt x="2679" y="1514"/>
                          <a:pt x="0" y="2272"/>
                        </a:cubicBezTo>
                        <a:cubicBezTo>
                          <a:pt x="4" y="2349"/>
                          <a:pt x="7" y="2428"/>
                          <a:pt x="13" y="2507"/>
                        </a:cubicBezTo>
                        <a:cubicBezTo>
                          <a:pt x="2692" y="1749"/>
                          <a:pt x="5371" y="991"/>
                          <a:pt x="8054" y="236"/>
                        </a:cubicBezTo>
                        <a:cubicBezTo>
                          <a:pt x="8047" y="157"/>
                          <a:pt x="8043" y="80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9" name="Google Shape;939;p28"/>
                  <p:cNvSpPr/>
                  <p:nvPr/>
                </p:nvSpPr>
                <p:spPr>
                  <a:xfrm>
                    <a:off x="5461370" y="5446116"/>
                    <a:ext cx="662934" cy="229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8" h="2783" extrusionOk="0">
                        <a:moveTo>
                          <a:pt x="8001" y="0"/>
                        </a:moveTo>
                        <a:cubicBezTo>
                          <a:pt x="5319" y="799"/>
                          <a:pt x="2650" y="1654"/>
                          <a:pt x="0" y="2557"/>
                        </a:cubicBezTo>
                        <a:cubicBezTo>
                          <a:pt x="11" y="2634"/>
                          <a:pt x="27" y="2707"/>
                          <a:pt x="40" y="2782"/>
                        </a:cubicBezTo>
                        <a:cubicBezTo>
                          <a:pt x="2693" y="1878"/>
                          <a:pt x="5362" y="1027"/>
                          <a:pt x="8047" y="226"/>
                        </a:cubicBezTo>
                        <a:cubicBezTo>
                          <a:pt x="8031" y="150"/>
                          <a:pt x="8018" y="77"/>
                          <a:pt x="800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0" name="Google Shape;940;p28"/>
                  <p:cNvSpPr/>
                  <p:nvPr/>
                </p:nvSpPr>
                <p:spPr>
                  <a:xfrm>
                    <a:off x="5498190" y="5637631"/>
                    <a:ext cx="670018" cy="207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34" h="2514" extrusionOk="0">
                        <a:moveTo>
                          <a:pt x="8077" y="0"/>
                        </a:moveTo>
                        <a:cubicBezTo>
                          <a:pt x="5402" y="822"/>
                          <a:pt x="2706" y="1583"/>
                          <a:pt x="1" y="2292"/>
                        </a:cubicBezTo>
                        <a:cubicBezTo>
                          <a:pt x="17" y="2365"/>
                          <a:pt x="37" y="2438"/>
                          <a:pt x="57" y="2514"/>
                        </a:cubicBezTo>
                        <a:cubicBezTo>
                          <a:pt x="2763" y="1805"/>
                          <a:pt x="5458" y="1040"/>
                          <a:pt x="8133" y="223"/>
                        </a:cubicBezTo>
                        <a:cubicBezTo>
                          <a:pt x="8114" y="150"/>
                          <a:pt x="8097" y="76"/>
                          <a:pt x="807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1" name="Google Shape;941;p28"/>
                  <p:cNvSpPr/>
                  <p:nvPr/>
                </p:nvSpPr>
                <p:spPr>
                  <a:xfrm>
                    <a:off x="5539129" y="5780876"/>
                    <a:ext cx="667217" cy="206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00" h="2504" extrusionOk="0">
                        <a:moveTo>
                          <a:pt x="8037" y="0"/>
                        </a:moveTo>
                        <a:cubicBezTo>
                          <a:pt x="5362" y="761"/>
                          <a:pt x="2680" y="1524"/>
                          <a:pt x="0" y="2285"/>
                        </a:cubicBezTo>
                        <a:cubicBezTo>
                          <a:pt x="27" y="2358"/>
                          <a:pt x="47" y="2430"/>
                          <a:pt x="70" y="2504"/>
                        </a:cubicBezTo>
                        <a:cubicBezTo>
                          <a:pt x="2749" y="1742"/>
                          <a:pt x="5425" y="980"/>
                          <a:pt x="8100" y="219"/>
                        </a:cubicBezTo>
                        <a:cubicBezTo>
                          <a:pt x="8080" y="146"/>
                          <a:pt x="8060" y="73"/>
                          <a:pt x="803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2" name="Google Shape;942;p28"/>
                  <p:cNvSpPr/>
                  <p:nvPr/>
                </p:nvSpPr>
                <p:spPr>
                  <a:xfrm>
                    <a:off x="5628915" y="6010200"/>
                    <a:ext cx="648683" cy="220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5" h="2674" extrusionOk="0">
                        <a:moveTo>
                          <a:pt x="7801" y="1"/>
                        </a:moveTo>
                        <a:cubicBezTo>
                          <a:pt x="5176" y="736"/>
                          <a:pt x="2573" y="1557"/>
                          <a:pt x="0" y="2461"/>
                        </a:cubicBezTo>
                        <a:cubicBezTo>
                          <a:pt x="26" y="2531"/>
                          <a:pt x="60" y="2601"/>
                          <a:pt x="86" y="2674"/>
                        </a:cubicBezTo>
                        <a:cubicBezTo>
                          <a:pt x="2655" y="1769"/>
                          <a:pt x="5255" y="951"/>
                          <a:pt x="7875" y="216"/>
                        </a:cubicBezTo>
                        <a:cubicBezTo>
                          <a:pt x="7851" y="143"/>
                          <a:pt x="7828" y="74"/>
                          <a:pt x="780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3" name="Google Shape;943;p28"/>
                  <p:cNvSpPr/>
                  <p:nvPr/>
                </p:nvSpPr>
                <p:spPr>
                  <a:xfrm>
                    <a:off x="5682539" y="6149079"/>
                    <a:ext cx="644153" cy="203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0" h="2474" extrusionOk="0">
                        <a:moveTo>
                          <a:pt x="7743" y="1"/>
                        </a:moveTo>
                        <a:cubicBezTo>
                          <a:pt x="5151" y="722"/>
                          <a:pt x="2571" y="1477"/>
                          <a:pt x="1" y="2266"/>
                        </a:cubicBezTo>
                        <a:cubicBezTo>
                          <a:pt x="31" y="2335"/>
                          <a:pt x="64" y="2405"/>
                          <a:pt x="97" y="2474"/>
                        </a:cubicBezTo>
                        <a:cubicBezTo>
                          <a:pt x="2663" y="1689"/>
                          <a:pt x="5237" y="938"/>
                          <a:pt x="7820" y="216"/>
                        </a:cubicBezTo>
                        <a:cubicBezTo>
                          <a:pt x="7797" y="143"/>
                          <a:pt x="7770" y="70"/>
                          <a:pt x="77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4" name="Google Shape;944;p28"/>
                  <p:cNvSpPr/>
                  <p:nvPr/>
                </p:nvSpPr>
                <p:spPr>
                  <a:xfrm>
                    <a:off x="5763346" y="6356657"/>
                    <a:ext cx="645965" cy="160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42" h="1952" extrusionOk="0">
                        <a:moveTo>
                          <a:pt x="7753" y="1"/>
                        </a:moveTo>
                        <a:cubicBezTo>
                          <a:pt x="6351" y="335"/>
                          <a:pt x="4921" y="544"/>
                          <a:pt x="3514" y="848"/>
                        </a:cubicBezTo>
                        <a:cubicBezTo>
                          <a:pt x="2332" y="1103"/>
                          <a:pt x="1159" y="1401"/>
                          <a:pt x="1" y="1742"/>
                        </a:cubicBezTo>
                        <a:cubicBezTo>
                          <a:pt x="37" y="1812"/>
                          <a:pt x="73" y="1881"/>
                          <a:pt x="109" y="1951"/>
                        </a:cubicBezTo>
                        <a:cubicBezTo>
                          <a:pt x="1252" y="1613"/>
                          <a:pt x="2408" y="1322"/>
                          <a:pt x="3574" y="1070"/>
                        </a:cubicBezTo>
                        <a:cubicBezTo>
                          <a:pt x="4991" y="762"/>
                          <a:pt x="6435" y="554"/>
                          <a:pt x="7842" y="212"/>
                        </a:cubicBezTo>
                        <a:cubicBezTo>
                          <a:pt x="7812" y="143"/>
                          <a:pt x="7782" y="73"/>
                          <a:pt x="77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5" name="Google Shape;945;p28"/>
                  <p:cNvSpPr/>
                  <p:nvPr/>
                </p:nvSpPr>
                <p:spPr>
                  <a:xfrm>
                    <a:off x="5324138" y="3702216"/>
                    <a:ext cx="574054" cy="2962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9" h="35968" extrusionOk="0">
                        <a:moveTo>
                          <a:pt x="240" y="1"/>
                        </a:moveTo>
                        <a:cubicBezTo>
                          <a:pt x="211" y="1"/>
                          <a:pt x="196" y="2"/>
                          <a:pt x="196" y="2"/>
                        </a:cubicBezTo>
                        <a:cubicBezTo>
                          <a:pt x="1" y="104"/>
                          <a:pt x="104" y="343"/>
                          <a:pt x="104" y="343"/>
                        </a:cubicBezTo>
                        <a:cubicBezTo>
                          <a:pt x="4829" y="1581"/>
                          <a:pt x="2630" y="10002"/>
                          <a:pt x="1491" y="18142"/>
                        </a:cubicBezTo>
                        <a:cubicBezTo>
                          <a:pt x="349" y="26282"/>
                          <a:pt x="6462" y="35967"/>
                          <a:pt x="6462" y="35967"/>
                        </a:cubicBezTo>
                        <a:lnTo>
                          <a:pt x="6968" y="35848"/>
                        </a:lnTo>
                        <a:cubicBezTo>
                          <a:pt x="2603" y="27520"/>
                          <a:pt x="2087" y="24211"/>
                          <a:pt x="1766" y="20970"/>
                        </a:cubicBezTo>
                        <a:cubicBezTo>
                          <a:pt x="1445" y="17714"/>
                          <a:pt x="4451" y="7475"/>
                          <a:pt x="3521" y="3657"/>
                        </a:cubicBezTo>
                        <a:cubicBezTo>
                          <a:pt x="2668" y="141"/>
                          <a:pt x="569" y="1"/>
                          <a:pt x="24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6" name="Google Shape;946;p28"/>
                  <p:cNvSpPr/>
                  <p:nvPr/>
                </p:nvSpPr>
                <p:spPr>
                  <a:xfrm>
                    <a:off x="5674714" y="3570997"/>
                    <a:ext cx="14745" cy="57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" h="703" extrusionOk="0">
                        <a:moveTo>
                          <a:pt x="84" y="0"/>
                        </a:moveTo>
                        <a:cubicBezTo>
                          <a:pt x="56" y="0"/>
                          <a:pt x="25" y="18"/>
                          <a:pt x="20" y="54"/>
                        </a:cubicBezTo>
                        <a:cubicBezTo>
                          <a:pt x="0" y="260"/>
                          <a:pt x="13" y="462"/>
                          <a:pt x="60" y="661"/>
                        </a:cubicBezTo>
                        <a:cubicBezTo>
                          <a:pt x="66" y="690"/>
                          <a:pt x="88" y="703"/>
                          <a:pt x="110" y="703"/>
                        </a:cubicBezTo>
                        <a:cubicBezTo>
                          <a:pt x="144" y="703"/>
                          <a:pt x="179" y="674"/>
                          <a:pt x="169" y="631"/>
                        </a:cubicBezTo>
                        <a:cubicBezTo>
                          <a:pt x="126" y="442"/>
                          <a:pt x="116" y="250"/>
                          <a:pt x="136" y="54"/>
                        </a:cubicBezTo>
                        <a:cubicBezTo>
                          <a:pt x="139" y="18"/>
                          <a:pt x="113" y="0"/>
                          <a:pt x="8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7" name="Google Shape;947;p28"/>
                  <p:cNvSpPr/>
                  <p:nvPr/>
                </p:nvSpPr>
                <p:spPr>
                  <a:xfrm>
                    <a:off x="5708816" y="3604770"/>
                    <a:ext cx="14498" cy="574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" h="698" extrusionOk="0">
                        <a:moveTo>
                          <a:pt x="55" y="0"/>
                        </a:moveTo>
                        <a:cubicBezTo>
                          <a:pt x="27" y="0"/>
                          <a:pt x="0" y="19"/>
                          <a:pt x="4" y="55"/>
                        </a:cubicBezTo>
                        <a:cubicBezTo>
                          <a:pt x="20" y="251"/>
                          <a:pt x="39" y="446"/>
                          <a:pt x="56" y="645"/>
                        </a:cubicBezTo>
                        <a:cubicBezTo>
                          <a:pt x="60" y="680"/>
                          <a:pt x="91" y="698"/>
                          <a:pt x="120" y="698"/>
                        </a:cubicBezTo>
                        <a:cubicBezTo>
                          <a:pt x="149" y="698"/>
                          <a:pt x="175" y="681"/>
                          <a:pt x="172" y="645"/>
                        </a:cubicBezTo>
                        <a:cubicBezTo>
                          <a:pt x="152" y="446"/>
                          <a:pt x="136" y="251"/>
                          <a:pt x="116" y="55"/>
                        </a:cubicBezTo>
                        <a:cubicBezTo>
                          <a:pt x="113" y="19"/>
                          <a:pt x="83" y="0"/>
                          <a:pt x="5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8" name="Google Shape;948;p28"/>
                  <p:cNvSpPr/>
                  <p:nvPr/>
                </p:nvSpPr>
                <p:spPr>
                  <a:xfrm>
                    <a:off x="5768288" y="3597109"/>
                    <a:ext cx="22982" cy="72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" h="886" extrusionOk="0">
                        <a:moveTo>
                          <a:pt x="74" y="1"/>
                        </a:moveTo>
                        <a:cubicBezTo>
                          <a:pt x="45" y="1"/>
                          <a:pt x="15" y="19"/>
                          <a:pt x="13" y="55"/>
                        </a:cubicBezTo>
                        <a:cubicBezTo>
                          <a:pt x="0" y="333"/>
                          <a:pt x="49" y="599"/>
                          <a:pt x="159" y="857"/>
                        </a:cubicBezTo>
                        <a:cubicBezTo>
                          <a:pt x="168" y="877"/>
                          <a:pt x="184" y="886"/>
                          <a:pt x="200" y="886"/>
                        </a:cubicBezTo>
                        <a:cubicBezTo>
                          <a:pt x="237" y="886"/>
                          <a:pt x="279" y="843"/>
                          <a:pt x="258" y="798"/>
                        </a:cubicBezTo>
                        <a:cubicBezTo>
                          <a:pt x="156" y="562"/>
                          <a:pt x="116" y="314"/>
                          <a:pt x="129" y="55"/>
                        </a:cubicBezTo>
                        <a:cubicBezTo>
                          <a:pt x="130" y="19"/>
                          <a:pt x="102" y="1"/>
                          <a:pt x="74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9" name="Google Shape;949;p28"/>
                  <p:cNvSpPr/>
                  <p:nvPr/>
                </p:nvSpPr>
                <p:spPr>
                  <a:xfrm>
                    <a:off x="5727349" y="5047270"/>
                    <a:ext cx="15568" cy="38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" h="472" extrusionOk="0">
                        <a:moveTo>
                          <a:pt x="70" y="1"/>
                        </a:moveTo>
                        <a:cubicBezTo>
                          <a:pt x="35" y="1"/>
                          <a:pt x="1" y="29"/>
                          <a:pt x="17" y="71"/>
                        </a:cubicBezTo>
                        <a:cubicBezTo>
                          <a:pt x="60" y="184"/>
                          <a:pt x="73" y="296"/>
                          <a:pt x="57" y="419"/>
                        </a:cubicBezTo>
                        <a:cubicBezTo>
                          <a:pt x="52" y="455"/>
                          <a:pt x="78" y="472"/>
                          <a:pt x="106" y="472"/>
                        </a:cubicBezTo>
                        <a:cubicBezTo>
                          <a:pt x="135" y="472"/>
                          <a:pt x="167" y="454"/>
                          <a:pt x="172" y="419"/>
                        </a:cubicBezTo>
                        <a:cubicBezTo>
                          <a:pt x="189" y="289"/>
                          <a:pt x="172" y="161"/>
                          <a:pt x="126" y="38"/>
                        </a:cubicBezTo>
                        <a:cubicBezTo>
                          <a:pt x="116" y="12"/>
                          <a:pt x="9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0" name="Google Shape;950;p28"/>
                  <p:cNvSpPr/>
                  <p:nvPr/>
                </p:nvSpPr>
                <p:spPr>
                  <a:xfrm>
                    <a:off x="5773148" y="5069593"/>
                    <a:ext cx="9638" cy="540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656" extrusionOk="0">
                        <a:moveTo>
                          <a:pt x="59" y="0"/>
                        </a:moveTo>
                        <a:cubicBezTo>
                          <a:pt x="30" y="0"/>
                          <a:pt x="1" y="18"/>
                          <a:pt x="1" y="55"/>
                        </a:cubicBezTo>
                        <a:lnTo>
                          <a:pt x="1" y="602"/>
                        </a:lnTo>
                        <a:cubicBezTo>
                          <a:pt x="1" y="638"/>
                          <a:pt x="30" y="656"/>
                          <a:pt x="59" y="656"/>
                        </a:cubicBezTo>
                        <a:cubicBezTo>
                          <a:pt x="88" y="656"/>
                          <a:pt x="117" y="638"/>
                          <a:pt x="117" y="602"/>
                        </a:cubicBezTo>
                        <a:lnTo>
                          <a:pt x="117" y="55"/>
                        </a:lnTo>
                        <a:cubicBezTo>
                          <a:pt x="117" y="18"/>
                          <a:pt x="88" y="0"/>
                          <a:pt x="59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1" name="Google Shape;951;p28"/>
                  <p:cNvSpPr/>
                  <p:nvPr/>
                </p:nvSpPr>
                <p:spPr>
                  <a:xfrm>
                    <a:off x="5816806" y="5047353"/>
                    <a:ext cx="17545" cy="762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" h="926" extrusionOk="0">
                        <a:moveTo>
                          <a:pt x="54" y="0"/>
                        </a:moveTo>
                        <a:cubicBezTo>
                          <a:pt x="26" y="0"/>
                          <a:pt x="0" y="17"/>
                          <a:pt x="4" y="53"/>
                        </a:cubicBezTo>
                        <a:cubicBezTo>
                          <a:pt x="33" y="328"/>
                          <a:pt x="64" y="600"/>
                          <a:pt x="96" y="872"/>
                        </a:cubicBezTo>
                        <a:cubicBezTo>
                          <a:pt x="100" y="908"/>
                          <a:pt x="130" y="926"/>
                          <a:pt x="158" y="926"/>
                        </a:cubicBezTo>
                        <a:cubicBezTo>
                          <a:pt x="186" y="926"/>
                          <a:pt x="212" y="908"/>
                          <a:pt x="209" y="872"/>
                        </a:cubicBezTo>
                        <a:cubicBezTo>
                          <a:pt x="179" y="600"/>
                          <a:pt x="149" y="328"/>
                          <a:pt x="116" y="53"/>
                        </a:cubicBezTo>
                        <a:cubicBezTo>
                          <a:pt x="113" y="18"/>
                          <a:pt x="82" y="0"/>
                          <a:pt x="5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2" name="Google Shape;952;p28"/>
                  <p:cNvSpPr/>
                  <p:nvPr/>
                </p:nvSpPr>
                <p:spPr>
                  <a:xfrm>
                    <a:off x="5741847" y="5592985"/>
                    <a:ext cx="14992" cy="577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" h="701" extrusionOk="0">
                        <a:moveTo>
                          <a:pt x="84" y="1"/>
                        </a:moveTo>
                        <a:cubicBezTo>
                          <a:pt x="56" y="1"/>
                          <a:pt x="26" y="19"/>
                          <a:pt x="23" y="56"/>
                        </a:cubicBezTo>
                        <a:cubicBezTo>
                          <a:pt x="0" y="258"/>
                          <a:pt x="13" y="459"/>
                          <a:pt x="63" y="661"/>
                        </a:cubicBezTo>
                        <a:cubicBezTo>
                          <a:pt x="69" y="689"/>
                          <a:pt x="90" y="701"/>
                          <a:pt x="112" y="701"/>
                        </a:cubicBezTo>
                        <a:cubicBezTo>
                          <a:pt x="146" y="701"/>
                          <a:pt x="182" y="673"/>
                          <a:pt x="172" y="629"/>
                        </a:cubicBezTo>
                        <a:cubicBezTo>
                          <a:pt x="126" y="440"/>
                          <a:pt x="115" y="248"/>
                          <a:pt x="135" y="56"/>
                        </a:cubicBezTo>
                        <a:cubicBezTo>
                          <a:pt x="139" y="19"/>
                          <a:pt x="112" y="1"/>
                          <a:pt x="84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3" name="Google Shape;953;p28"/>
                  <p:cNvSpPr/>
                  <p:nvPr/>
                </p:nvSpPr>
                <p:spPr>
                  <a:xfrm>
                    <a:off x="5776443" y="5622722"/>
                    <a:ext cx="14498" cy="61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" h="747" extrusionOk="0">
                        <a:moveTo>
                          <a:pt x="55" y="1"/>
                        </a:moveTo>
                        <a:cubicBezTo>
                          <a:pt x="27" y="1"/>
                          <a:pt x="0" y="19"/>
                          <a:pt x="4" y="56"/>
                        </a:cubicBezTo>
                        <a:cubicBezTo>
                          <a:pt x="24" y="268"/>
                          <a:pt x="40" y="479"/>
                          <a:pt x="60" y="691"/>
                        </a:cubicBezTo>
                        <a:cubicBezTo>
                          <a:pt x="63" y="728"/>
                          <a:pt x="93" y="746"/>
                          <a:pt x="121" y="746"/>
                        </a:cubicBezTo>
                        <a:cubicBezTo>
                          <a:pt x="149" y="746"/>
                          <a:pt x="176" y="728"/>
                          <a:pt x="172" y="691"/>
                        </a:cubicBezTo>
                        <a:cubicBezTo>
                          <a:pt x="152" y="479"/>
                          <a:pt x="136" y="268"/>
                          <a:pt x="117" y="56"/>
                        </a:cubicBezTo>
                        <a:cubicBezTo>
                          <a:pt x="113" y="19"/>
                          <a:pt x="83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4" name="Google Shape;954;p28"/>
                  <p:cNvSpPr/>
                  <p:nvPr/>
                </p:nvSpPr>
                <p:spPr>
                  <a:xfrm>
                    <a:off x="5832868" y="5615308"/>
                    <a:ext cx="9390" cy="46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565" extrusionOk="0">
                        <a:moveTo>
                          <a:pt x="56" y="1"/>
                        </a:moveTo>
                        <a:cubicBezTo>
                          <a:pt x="28" y="1"/>
                          <a:pt x="1" y="19"/>
                          <a:pt x="1" y="57"/>
                        </a:cubicBezTo>
                        <a:lnTo>
                          <a:pt x="1" y="510"/>
                        </a:lnTo>
                        <a:cubicBezTo>
                          <a:pt x="1" y="546"/>
                          <a:pt x="29" y="564"/>
                          <a:pt x="57" y="564"/>
                        </a:cubicBezTo>
                        <a:cubicBezTo>
                          <a:pt x="85" y="564"/>
                          <a:pt x="113" y="546"/>
                          <a:pt x="113" y="510"/>
                        </a:cubicBezTo>
                        <a:lnTo>
                          <a:pt x="113" y="57"/>
                        </a:lnTo>
                        <a:cubicBezTo>
                          <a:pt x="113" y="20"/>
                          <a:pt x="85" y="1"/>
                          <a:pt x="5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5" name="Google Shape;955;p28"/>
                  <p:cNvSpPr/>
                  <p:nvPr/>
                </p:nvSpPr>
                <p:spPr>
                  <a:xfrm>
                    <a:off x="5691106" y="4576431"/>
                    <a:ext cx="9555" cy="464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" h="564" extrusionOk="0">
                        <a:moveTo>
                          <a:pt x="58" y="0"/>
                        </a:moveTo>
                        <a:cubicBezTo>
                          <a:pt x="29" y="0"/>
                          <a:pt x="0" y="18"/>
                          <a:pt x="0" y="55"/>
                        </a:cubicBezTo>
                        <a:lnTo>
                          <a:pt x="0" y="509"/>
                        </a:lnTo>
                        <a:cubicBezTo>
                          <a:pt x="0" y="545"/>
                          <a:pt x="29" y="563"/>
                          <a:pt x="58" y="563"/>
                        </a:cubicBezTo>
                        <a:cubicBezTo>
                          <a:pt x="87" y="563"/>
                          <a:pt x="115" y="545"/>
                          <a:pt x="115" y="509"/>
                        </a:cubicBezTo>
                        <a:lnTo>
                          <a:pt x="115" y="55"/>
                        </a:lnTo>
                        <a:cubicBezTo>
                          <a:pt x="115" y="18"/>
                          <a:pt x="8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6" name="Google Shape;956;p28"/>
                  <p:cNvSpPr/>
                  <p:nvPr/>
                </p:nvSpPr>
                <p:spPr>
                  <a:xfrm>
                    <a:off x="5721089" y="4568771"/>
                    <a:ext cx="9308" cy="42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" h="521" extrusionOk="0">
                        <a:moveTo>
                          <a:pt x="57" y="0"/>
                        </a:moveTo>
                        <a:cubicBezTo>
                          <a:pt x="28" y="0"/>
                          <a:pt x="0" y="18"/>
                          <a:pt x="0" y="55"/>
                        </a:cubicBezTo>
                        <a:lnTo>
                          <a:pt x="0" y="466"/>
                        </a:lnTo>
                        <a:cubicBezTo>
                          <a:pt x="0" y="502"/>
                          <a:pt x="28" y="520"/>
                          <a:pt x="57" y="520"/>
                        </a:cubicBezTo>
                        <a:cubicBezTo>
                          <a:pt x="85" y="520"/>
                          <a:pt x="113" y="502"/>
                          <a:pt x="113" y="466"/>
                        </a:cubicBezTo>
                        <a:lnTo>
                          <a:pt x="113" y="55"/>
                        </a:lnTo>
                        <a:cubicBezTo>
                          <a:pt x="113" y="18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7" name="Google Shape;957;p28"/>
                  <p:cNvSpPr/>
                  <p:nvPr/>
                </p:nvSpPr>
                <p:spPr>
                  <a:xfrm>
                    <a:off x="6078337" y="3959629"/>
                    <a:ext cx="14333" cy="57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" h="700" extrusionOk="0">
                        <a:moveTo>
                          <a:pt x="56" y="1"/>
                        </a:moveTo>
                        <a:cubicBezTo>
                          <a:pt x="28" y="1"/>
                          <a:pt x="1" y="19"/>
                          <a:pt x="4" y="56"/>
                        </a:cubicBezTo>
                        <a:cubicBezTo>
                          <a:pt x="21" y="254"/>
                          <a:pt x="37" y="450"/>
                          <a:pt x="57" y="645"/>
                        </a:cubicBezTo>
                        <a:cubicBezTo>
                          <a:pt x="60" y="681"/>
                          <a:pt x="90" y="700"/>
                          <a:pt x="119" y="700"/>
                        </a:cubicBezTo>
                        <a:cubicBezTo>
                          <a:pt x="147" y="700"/>
                          <a:pt x="173" y="681"/>
                          <a:pt x="170" y="645"/>
                        </a:cubicBezTo>
                        <a:cubicBezTo>
                          <a:pt x="153" y="450"/>
                          <a:pt x="134" y="254"/>
                          <a:pt x="117" y="56"/>
                        </a:cubicBezTo>
                        <a:cubicBezTo>
                          <a:pt x="114" y="19"/>
                          <a:pt x="84" y="1"/>
                          <a:pt x="5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8" name="Google Shape;958;p28"/>
                  <p:cNvSpPr/>
                  <p:nvPr/>
                </p:nvSpPr>
                <p:spPr>
                  <a:xfrm>
                    <a:off x="6127760" y="3963501"/>
                    <a:ext cx="9308" cy="38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" h="473" extrusionOk="0">
                        <a:moveTo>
                          <a:pt x="57" y="0"/>
                        </a:moveTo>
                        <a:cubicBezTo>
                          <a:pt x="28" y="0"/>
                          <a:pt x="0" y="19"/>
                          <a:pt x="0" y="55"/>
                        </a:cubicBezTo>
                        <a:lnTo>
                          <a:pt x="0" y="416"/>
                        </a:lnTo>
                        <a:cubicBezTo>
                          <a:pt x="0" y="454"/>
                          <a:pt x="28" y="473"/>
                          <a:pt x="57" y="473"/>
                        </a:cubicBezTo>
                        <a:cubicBezTo>
                          <a:pt x="85" y="473"/>
                          <a:pt x="113" y="454"/>
                          <a:pt x="113" y="416"/>
                        </a:cubicBezTo>
                        <a:lnTo>
                          <a:pt x="113" y="55"/>
                        </a:lnTo>
                        <a:cubicBezTo>
                          <a:pt x="113" y="19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9" name="Google Shape;959;p28"/>
                  <p:cNvSpPr/>
                  <p:nvPr/>
                </p:nvSpPr>
                <p:spPr>
                  <a:xfrm>
                    <a:off x="6180066" y="3929646"/>
                    <a:ext cx="9390" cy="46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567" extrusionOk="0">
                        <a:moveTo>
                          <a:pt x="57" y="1"/>
                        </a:moveTo>
                        <a:cubicBezTo>
                          <a:pt x="29" y="1"/>
                          <a:pt x="1" y="19"/>
                          <a:pt x="1" y="56"/>
                        </a:cubicBezTo>
                        <a:lnTo>
                          <a:pt x="1" y="513"/>
                        </a:lnTo>
                        <a:cubicBezTo>
                          <a:pt x="1" y="549"/>
                          <a:pt x="29" y="567"/>
                          <a:pt x="57" y="567"/>
                        </a:cubicBezTo>
                        <a:cubicBezTo>
                          <a:pt x="86" y="567"/>
                          <a:pt x="114" y="549"/>
                          <a:pt x="114" y="513"/>
                        </a:cubicBezTo>
                        <a:lnTo>
                          <a:pt x="114" y="56"/>
                        </a:lnTo>
                        <a:cubicBezTo>
                          <a:pt x="114" y="19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0" name="Google Shape;960;p28"/>
                  <p:cNvSpPr/>
                  <p:nvPr/>
                </p:nvSpPr>
                <p:spPr>
                  <a:xfrm>
                    <a:off x="4508078" y="3497439"/>
                    <a:ext cx="606673" cy="3514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" h="4266" extrusionOk="0">
                        <a:moveTo>
                          <a:pt x="3682" y="1"/>
                        </a:moveTo>
                        <a:cubicBezTo>
                          <a:pt x="1649" y="1"/>
                          <a:pt x="0" y="954"/>
                          <a:pt x="0" y="2133"/>
                        </a:cubicBezTo>
                        <a:cubicBezTo>
                          <a:pt x="0" y="3312"/>
                          <a:pt x="1649" y="4265"/>
                          <a:pt x="3682" y="4265"/>
                        </a:cubicBezTo>
                        <a:cubicBezTo>
                          <a:pt x="5715" y="4265"/>
                          <a:pt x="7364" y="3312"/>
                          <a:pt x="7364" y="2133"/>
                        </a:cubicBezTo>
                        <a:cubicBezTo>
                          <a:pt x="7364" y="954"/>
                          <a:pt x="5715" y="1"/>
                          <a:pt x="3682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61" name="Google Shape;961;p28"/>
              <p:cNvGrpSpPr/>
              <p:nvPr/>
            </p:nvGrpSpPr>
            <p:grpSpPr>
              <a:xfrm>
                <a:off x="2792523" y="529505"/>
                <a:ext cx="3609039" cy="1264401"/>
                <a:chOff x="2792523" y="529505"/>
                <a:chExt cx="3609039" cy="1264401"/>
              </a:xfrm>
            </p:grpSpPr>
            <p:grpSp>
              <p:nvGrpSpPr>
                <p:cNvPr id="962" name="Google Shape;962;p28"/>
                <p:cNvGrpSpPr/>
                <p:nvPr/>
              </p:nvGrpSpPr>
              <p:grpSpPr>
                <a:xfrm>
                  <a:off x="6146936" y="555271"/>
                  <a:ext cx="254626" cy="210473"/>
                  <a:chOff x="6319023" y="738978"/>
                  <a:chExt cx="254626" cy="210473"/>
                </a:xfrm>
              </p:grpSpPr>
              <p:sp>
                <p:nvSpPr>
                  <p:cNvPr id="963" name="Google Shape;963;p28"/>
                  <p:cNvSpPr/>
                  <p:nvPr/>
                </p:nvSpPr>
                <p:spPr>
                  <a:xfrm rot="-250826">
                    <a:off x="6326175" y="743635"/>
                    <a:ext cx="135134" cy="201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3650" extrusionOk="0">
                        <a:moveTo>
                          <a:pt x="1515" y="168"/>
                        </a:moveTo>
                        <a:cubicBezTo>
                          <a:pt x="1564" y="168"/>
                          <a:pt x="1612" y="172"/>
                          <a:pt x="1663" y="183"/>
                        </a:cubicBezTo>
                        <a:cubicBezTo>
                          <a:pt x="1863" y="217"/>
                          <a:pt x="1977" y="294"/>
                          <a:pt x="2018" y="423"/>
                        </a:cubicBezTo>
                        <a:cubicBezTo>
                          <a:pt x="2207" y="1022"/>
                          <a:pt x="869" y="2540"/>
                          <a:pt x="178" y="3243"/>
                        </a:cubicBezTo>
                        <a:cubicBezTo>
                          <a:pt x="200" y="2644"/>
                          <a:pt x="326" y="940"/>
                          <a:pt x="1010" y="360"/>
                        </a:cubicBezTo>
                        <a:cubicBezTo>
                          <a:pt x="1161" y="231"/>
                          <a:pt x="1327" y="168"/>
                          <a:pt x="1515" y="168"/>
                        </a:cubicBezTo>
                        <a:close/>
                        <a:moveTo>
                          <a:pt x="1509" y="1"/>
                        </a:moveTo>
                        <a:cubicBezTo>
                          <a:pt x="1285" y="1"/>
                          <a:pt x="1081" y="79"/>
                          <a:pt x="903" y="231"/>
                        </a:cubicBezTo>
                        <a:cubicBezTo>
                          <a:pt x="12" y="988"/>
                          <a:pt x="1" y="3350"/>
                          <a:pt x="1" y="3450"/>
                        </a:cubicBezTo>
                        <a:lnTo>
                          <a:pt x="1" y="3649"/>
                        </a:lnTo>
                        <a:lnTo>
                          <a:pt x="145" y="3509"/>
                        </a:lnTo>
                        <a:cubicBezTo>
                          <a:pt x="381" y="3280"/>
                          <a:pt x="2451" y="1237"/>
                          <a:pt x="2181" y="372"/>
                        </a:cubicBezTo>
                        <a:cubicBezTo>
                          <a:pt x="2118" y="179"/>
                          <a:pt x="1955" y="57"/>
                          <a:pt x="1689" y="17"/>
                        </a:cubicBezTo>
                        <a:cubicBezTo>
                          <a:pt x="1628" y="6"/>
                          <a:pt x="1568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4" name="Google Shape;964;p28"/>
                  <p:cNvSpPr/>
                  <p:nvPr/>
                </p:nvSpPr>
                <p:spPr>
                  <a:xfrm rot="-250826">
                    <a:off x="6332321" y="828387"/>
                    <a:ext cx="237752" cy="106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4" h="1938" extrusionOk="0">
                        <a:moveTo>
                          <a:pt x="3526" y="171"/>
                        </a:moveTo>
                        <a:cubicBezTo>
                          <a:pt x="3581" y="171"/>
                          <a:pt x="3634" y="175"/>
                          <a:pt x="3685" y="183"/>
                        </a:cubicBezTo>
                        <a:cubicBezTo>
                          <a:pt x="3856" y="215"/>
                          <a:pt x="3977" y="297"/>
                          <a:pt x="4059" y="437"/>
                        </a:cubicBezTo>
                        <a:cubicBezTo>
                          <a:pt x="4129" y="559"/>
                          <a:pt x="4136" y="667"/>
                          <a:pt x="4081" y="770"/>
                        </a:cubicBezTo>
                        <a:cubicBezTo>
                          <a:pt x="3762" y="1365"/>
                          <a:pt x="1608" y="1649"/>
                          <a:pt x="522" y="1735"/>
                        </a:cubicBezTo>
                        <a:cubicBezTo>
                          <a:pt x="1084" y="1298"/>
                          <a:pt x="2628" y="171"/>
                          <a:pt x="3526" y="171"/>
                        </a:cubicBezTo>
                        <a:close/>
                        <a:moveTo>
                          <a:pt x="3535" y="1"/>
                        </a:moveTo>
                        <a:cubicBezTo>
                          <a:pt x="2359" y="1"/>
                          <a:pt x="291" y="1698"/>
                          <a:pt x="200" y="1771"/>
                        </a:cubicBezTo>
                        <a:lnTo>
                          <a:pt x="1" y="1938"/>
                        </a:lnTo>
                        <a:lnTo>
                          <a:pt x="259" y="1923"/>
                        </a:lnTo>
                        <a:cubicBezTo>
                          <a:pt x="404" y="1916"/>
                          <a:pt x="3767" y="1712"/>
                          <a:pt x="4228" y="851"/>
                        </a:cubicBezTo>
                        <a:cubicBezTo>
                          <a:pt x="4313" y="692"/>
                          <a:pt x="4306" y="526"/>
                          <a:pt x="4202" y="352"/>
                        </a:cubicBezTo>
                        <a:cubicBezTo>
                          <a:pt x="4095" y="167"/>
                          <a:pt x="3933" y="57"/>
                          <a:pt x="3714" y="16"/>
                        </a:cubicBezTo>
                        <a:cubicBezTo>
                          <a:pt x="3657" y="6"/>
                          <a:pt x="3598" y="1"/>
                          <a:pt x="35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65" name="Google Shape;965;p28"/>
                <p:cNvGrpSpPr/>
                <p:nvPr/>
              </p:nvGrpSpPr>
              <p:grpSpPr>
                <a:xfrm>
                  <a:off x="2792523" y="615245"/>
                  <a:ext cx="209756" cy="199109"/>
                  <a:chOff x="2852071" y="630132"/>
                  <a:chExt cx="209756" cy="199109"/>
                </a:xfrm>
              </p:grpSpPr>
              <p:sp>
                <p:nvSpPr>
                  <p:cNvPr id="966" name="Google Shape;966;p28"/>
                  <p:cNvSpPr/>
                  <p:nvPr/>
                </p:nvSpPr>
                <p:spPr>
                  <a:xfrm rot="-250850">
                    <a:off x="2944889" y="633934"/>
                    <a:ext cx="110699" cy="17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4107" extrusionOk="0">
                        <a:moveTo>
                          <a:pt x="836" y="171"/>
                        </a:moveTo>
                        <a:cubicBezTo>
                          <a:pt x="870" y="171"/>
                          <a:pt x="914" y="175"/>
                          <a:pt x="962" y="182"/>
                        </a:cubicBezTo>
                        <a:cubicBezTo>
                          <a:pt x="2178" y="407"/>
                          <a:pt x="1956" y="2851"/>
                          <a:pt x="1856" y="3622"/>
                        </a:cubicBezTo>
                        <a:cubicBezTo>
                          <a:pt x="1309" y="2688"/>
                          <a:pt x="289" y="736"/>
                          <a:pt x="614" y="264"/>
                        </a:cubicBezTo>
                        <a:cubicBezTo>
                          <a:pt x="633" y="238"/>
                          <a:pt x="681" y="171"/>
                          <a:pt x="836" y="171"/>
                        </a:cubicBezTo>
                        <a:close/>
                        <a:moveTo>
                          <a:pt x="835" y="1"/>
                        </a:moveTo>
                        <a:cubicBezTo>
                          <a:pt x="674" y="1"/>
                          <a:pt x="554" y="57"/>
                          <a:pt x="478" y="168"/>
                        </a:cubicBezTo>
                        <a:cubicBezTo>
                          <a:pt x="1" y="862"/>
                          <a:pt x="1641" y="3605"/>
                          <a:pt x="1830" y="3915"/>
                        </a:cubicBezTo>
                        <a:lnTo>
                          <a:pt x="1948" y="4107"/>
                        </a:lnTo>
                        <a:lnTo>
                          <a:pt x="1986" y="3885"/>
                        </a:lnTo>
                        <a:cubicBezTo>
                          <a:pt x="2011" y="3741"/>
                          <a:pt x="2595" y="311"/>
                          <a:pt x="991" y="16"/>
                        </a:cubicBezTo>
                        <a:cubicBezTo>
                          <a:pt x="936" y="6"/>
                          <a:pt x="883" y="1"/>
                          <a:pt x="8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7" name="Google Shape;967;p28"/>
                  <p:cNvSpPr/>
                  <p:nvPr/>
                </p:nvSpPr>
                <p:spPr>
                  <a:xfrm rot="-250850">
                    <a:off x="2855791" y="713533"/>
                    <a:ext cx="189361" cy="10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2554" extrusionOk="0">
                        <a:moveTo>
                          <a:pt x="799" y="167"/>
                        </a:moveTo>
                        <a:cubicBezTo>
                          <a:pt x="1867" y="167"/>
                          <a:pt x="3378" y="1656"/>
                          <a:pt x="3922" y="2229"/>
                        </a:cubicBezTo>
                        <a:cubicBezTo>
                          <a:pt x="2395" y="1774"/>
                          <a:pt x="245" y="976"/>
                          <a:pt x="185" y="488"/>
                        </a:cubicBezTo>
                        <a:cubicBezTo>
                          <a:pt x="185" y="459"/>
                          <a:pt x="175" y="374"/>
                          <a:pt x="355" y="274"/>
                        </a:cubicBezTo>
                        <a:cubicBezTo>
                          <a:pt x="492" y="200"/>
                          <a:pt x="640" y="167"/>
                          <a:pt x="799" y="167"/>
                        </a:cubicBezTo>
                        <a:close/>
                        <a:moveTo>
                          <a:pt x="791" y="0"/>
                        </a:moveTo>
                        <a:cubicBezTo>
                          <a:pt x="607" y="0"/>
                          <a:pt x="433" y="39"/>
                          <a:pt x="274" y="126"/>
                        </a:cubicBezTo>
                        <a:cubicBezTo>
                          <a:pt x="89" y="230"/>
                          <a:pt x="1" y="359"/>
                          <a:pt x="19" y="507"/>
                        </a:cubicBezTo>
                        <a:cubicBezTo>
                          <a:pt x="112" y="1309"/>
                          <a:pt x="3751" y="2359"/>
                          <a:pt x="4166" y="2477"/>
                        </a:cubicBezTo>
                        <a:lnTo>
                          <a:pt x="4439" y="2554"/>
                        </a:lnTo>
                        <a:lnTo>
                          <a:pt x="4254" y="2340"/>
                        </a:lnTo>
                        <a:cubicBezTo>
                          <a:pt x="4160" y="2232"/>
                          <a:pt x="2189" y="0"/>
                          <a:pt x="79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68" name="Google Shape;968;p28"/>
                <p:cNvSpPr/>
                <p:nvPr/>
              </p:nvSpPr>
              <p:spPr>
                <a:xfrm rot="-250850">
                  <a:off x="2986206" y="645085"/>
                  <a:ext cx="3203996" cy="911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08" h="21366" extrusionOk="0">
                      <a:moveTo>
                        <a:pt x="36909" y="2335"/>
                      </a:moveTo>
                      <a:cubicBezTo>
                        <a:pt x="36921" y="2335"/>
                        <a:pt x="36933" y="2335"/>
                        <a:pt x="36944" y="2336"/>
                      </a:cubicBezTo>
                      <a:cubicBezTo>
                        <a:pt x="36948" y="2336"/>
                        <a:pt x="36955" y="2336"/>
                        <a:pt x="36963" y="2339"/>
                      </a:cubicBezTo>
                      <a:cubicBezTo>
                        <a:pt x="37761" y="2436"/>
                        <a:pt x="38503" y="4080"/>
                        <a:pt x="38307" y="6564"/>
                      </a:cubicBezTo>
                      <a:cubicBezTo>
                        <a:pt x="38230" y="7554"/>
                        <a:pt x="38016" y="8574"/>
                        <a:pt x="37647" y="9572"/>
                      </a:cubicBezTo>
                      <a:cubicBezTo>
                        <a:pt x="36139" y="6194"/>
                        <a:pt x="35998" y="3352"/>
                        <a:pt x="36552" y="2547"/>
                      </a:cubicBezTo>
                      <a:cubicBezTo>
                        <a:pt x="36678" y="2368"/>
                        <a:pt x="36807" y="2335"/>
                        <a:pt x="36909" y="2335"/>
                      </a:cubicBezTo>
                      <a:close/>
                      <a:moveTo>
                        <a:pt x="410" y="0"/>
                      </a:moveTo>
                      <a:lnTo>
                        <a:pt x="0" y="144"/>
                      </a:lnTo>
                      <a:cubicBezTo>
                        <a:pt x="59" y="318"/>
                        <a:pt x="6327" y="17314"/>
                        <a:pt x="23215" y="17876"/>
                      </a:cubicBezTo>
                      <a:cubicBezTo>
                        <a:pt x="23517" y="17886"/>
                        <a:pt x="23814" y="17891"/>
                        <a:pt x="24106" y="17891"/>
                      </a:cubicBezTo>
                      <a:cubicBezTo>
                        <a:pt x="31662" y="17891"/>
                        <a:pt x="35858" y="14539"/>
                        <a:pt x="37676" y="10644"/>
                      </a:cubicBezTo>
                      <a:cubicBezTo>
                        <a:pt x="37742" y="10780"/>
                        <a:pt x="37812" y="10917"/>
                        <a:pt x="37886" y="11053"/>
                      </a:cubicBezTo>
                      <a:cubicBezTo>
                        <a:pt x="39797" y="14645"/>
                        <a:pt x="44243" y="20477"/>
                        <a:pt x="53194" y="21275"/>
                      </a:cubicBezTo>
                      <a:cubicBezTo>
                        <a:pt x="53861" y="21335"/>
                        <a:pt x="54557" y="21365"/>
                        <a:pt x="55275" y="21365"/>
                      </a:cubicBezTo>
                      <a:cubicBezTo>
                        <a:pt x="55359" y="21365"/>
                        <a:pt x="55444" y="21365"/>
                        <a:pt x="55529" y="21364"/>
                      </a:cubicBezTo>
                      <a:cubicBezTo>
                        <a:pt x="73404" y="21198"/>
                        <a:pt x="75093" y="4251"/>
                        <a:pt x="75108" y="4080"/>
                      </a:cubicBezTo>
                      <a:lnTo>
                        <a:pt x="74676" y="4043"/>
                      </a:lnTo>
                      <a:cubicBezTo>
                        <a:pt x="74661" y="4210"/>
                        <a:pt x="73013" y="20765"/>
                        <a:pt x="55525" y="20932"/>
                      </a:cubicBezTo>
                      <a:cubicBezTo>
                        <a:pt x="55446" y="20933"/>
                        <a:pt x="55367" y="20933"/>
                        <a:pt x="55288" y="20933"/>
                      </a:cubicBezTo>
                      <a:cubicBezTo>
                        <a:pt x="45154" y="20933"/>
                        <a:pt x="40280" y="14628"/>
                        <a:pt x="38271" y="10847"/>
                      </a:cubicBezTo>
                      <a:cubicBezTo>
                        <a:pt x="38142" y="10603"/>
                        <a:pt x="38019" y="10362"/>
                        <a:pt x="37901" y="10122"/>
                      </a:cubicBezTo>
                      <a:cubicBezTo>
                        <a:pt x="38378" y="8962"/>
                        <a:pt x="38648" y="7761"/>
                        <a:pt x="38740" y="6597"/>
                      </a:cubicBezTo>
                      <a:cubicBezTo>
                        <a:pt x="38940" y="4069"/>
                        <a:pt x="38197" y="2055"/>
                        <a:pt x="37014" y="1907"/>
                      </a:cubicBezTo>
                      <a:cubicBezTo>
                        <a:pt x="36973" y="1902"/>
                        <a:pt x="36933" y="1899"/>
                        <a:pt x="36894" y="1899"/>
                      </a:cubicBezTo>
                      <a:cubicBezTo>
                        <a:pt x="36609" y="1899"/>
                        <a:pt x="36375" y="2039"/>
                        <a:pt x="36194" y="2303"/>
                      </a:cubicBezTo>
                      <a:cubicBezTo>
                        <a:pt x="35455" y="3378"/>
                        <a:pt x="35802" y="6671"/>
                        <a:pt x="37425" y="10130"/>
                      </a:cubicBezTo>
                      <a:cubicBezTo>
                        <a:pt x="35751" y="14028"/>
                        <a:pt x="31659" y="17454"/>
                        <a:pt x="24104" y="17454"/>
                      </a:cubicBezTo>
                      <a:cubicBezTo>
                        <a:pt x="23818" y="17454"/>
                        <a:pt x="23526" y="17449"/>
                        <a:pt x="23230" y="17439"/>
                      </a:cubicBezTo>
                      <a:cubicBezTo>
                        <a:pt x="6630" y="16867"/>
                        <a:pt x="469" y="166"/>
                        <a:pt x="4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 rot="-250850">
                  <a:off x="3495509" y="1433334"/>
                  <a:ext cx="236200" cy="261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7" h="6125" extrusionOk="0">
                      <a:moveTo>
                        <a:pt x="3410" y="1"/>
                      </a:moveTo>
                      <a:cubicBezTo>
                        <a:pt x="2862" y="1"/>
                        <a:pt x="2068" y="180"/>
                        <a:pt x="1320" y="1010"/>
                      </a:cubicBezTo>
                      <a:cubicBezTo>
                        <a:pt x="0" y="2478"/>
                        <a:pt x="1700" y="6125"/>
                        <a:pt x="1700" y="6125"/>
                      </a:cubicBezTo>
                      <a:cubicBezTo>
                        <a:pt x="1700" y="6125"/>
                        <a:pt x="5219" y="4554"/>
                        <a:pt x="5378" y="2633"/>
                      </a:cubicBezTo>
                      <a:cubicBezTo>
                        <a:pt x="5536" y="708"/>
                        <a:pt x="4102" y="105"/>
                        <a:pt x="4102" y="105"/>
                      </a:cubicBezTo>
                      <a:cubicBezTo>
                        <a:pt x="4102" y="105"/>
                        <a:pt x="3828" y="1"/>
                        <a:pt x="3410" y="1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 rot="-250850">
                  <a:off x="3617824" y="1385870"/>
                  <a:ext cx="99224" cy="7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1875" extrusionOk="0">
                      <a:moveTo>
                        <a:pt x="101" y="1"/>
                      </a:moveTo>
                      <a:lnTo>
                        <a:pt x="1" y="1132"/>
                      </a:lnTo>
                      <a:lnTo>
                        <a:pt x="1701" y="1875"/>
                      </a:lnTo>
                      <a:lnTo>
                        <a:pt x="2326" y="877"/>
                      </a:ln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 rot="-250850">
                  <a:off x="3865560" y="1482225"/>
                  <a:ext cx="239485" cy="276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4" h="6480" extrusionOk="0">
                      <a:moveTo>
                        <a:pt x="2990" y="1"/>
                      </a:moveTo>
                      <a:cubicBezTo>
                        <a:pt x="2966" y="1"/>
                        <a:pt x="1421" y="8"/>
                        <a:pt x="714" y="1831"/>
                      </a:cubicBezTo>
                      <a:cubicBezTo>
                        <a:pt x="1" y="3671"/>
                        <a:pt x="2879" y="6479"/>
                        <a:pt x="2879" y="6479"/>
                      </a:cubicBezTo>
                      <a:cubicBezTo>
                        <a:pt x="2879" y="6479"/>
                        <a:pt x="5614" y="3763"/>
                        <a:pt x="5082" y="1908"/>
                      </a:cubicBezTo>
                      <a:cubicBezTo>
                        <a:pt x="4546" y="57"/>
                        <a:pt x="2990" y="1"/>
                        <a:pt x="2990" y="1"/>
                      </a:cubicBezTo>
                      <a:cubicBezTo>
                        <a:pt x="2990" y="1"/>
                        <a:pt x="2990" y="1"/>
                        <a:pt x="2990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 rot="-250850">
                  <a:off x="3929922" y="1451279"/>
                  <a:ext cx="101911" cy="5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9" h="1184" extrusionOk="0">
                      <a:moveTo>
                        <a:pt x="1" y="0"/>
                      </a:moveTo>
                      <a:lnTo>
                        <a:pt x="308" y="1095"/>
                      </a:lnTo>
                      <a:lnTo>
                        <a:pt x="2160" y="1184"/>
                      </a:lnTo>
                      <a:lnTo>
                        <a:pt x="2388" y="3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 rot="-250850">
                  <a:off x="4238415" y="1410899"/>
                  <a:ext cx="230057" cy="267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6272" extrusionOk="0">
                      <a:moveTo>
                        <a:pt x="2207" y="0"/>
                      </a:moveTo>
                      <a:cubicBezTo>
                        <a:pt x="1945" y="0"/>
                        <a:pt x="1778" y="45"/>
                        <a:pt x="1778" y="45"/>
                      </a:cubicBezTo>
                      <a:cubicBezTo>
                        <a:pt x="1778" y="45"/>
                        <a:pt x="282" y="500"/>
                        <a:pt x="141" y="2465"/>
                      </a:cubicBezTo>
                      <a:cubicBezTo>
                        <a:pt x="1" y="4431"/>
                        <a:pt x="3582" y="6272"/>
                        <a:pt x="3582" y="6272"/>
                      </a:cubicBezTo>
                      <a:cubicBezTo>
                        <a:pt x="3582" y="6272"/>
                        <a:pt x="5392" y="2869"/>
                        <a:pt x="4339" y="1254"/>
                      </a:cubicBezTo>
                      <a:cubicBezTo>
                        <a:pt x="3635" y="179"/>
                        <a:pt x="2731" y="0"/>
                        <a:pt x="2207" y="0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 rot="-250850">
                  <a:off x="4244728" y="1373890"/>
                  <a:ext cx="102850" cy="6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1" h="1631" extrusionOk="0">
                      <a:moveTo>
                        <a:pt x="2292" y="0"/>
                      </a:moveTo>
                      <a:lnTo>
                        <a:pt x="1" y="673"/>
                      </a:lnTo>
                      <a:lnTo>
                        <a:pt x="614" y="1631"/>
                      </a:lnTo>
                      <a:lnTo>
                        <a:pt x="2410" y="1168"/>
                      </a:lnTo>
                      <a:lnTo>
                        <a:pt x="22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 rot="-250850">
                  <a:off x="4625552" y="1360820"/>
                  <a:ext cx="246737" cy="24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4" h="5673" extrusionOk="0">
                      <a:moveTo>
                        <a:pt x="3320" y="0"/>
                      </a:moveTo>
                      <a:cubicBezTo>
                        <a:pt x="2838" y="0"/>
                        <a:pt x="2244" y="138"/>
                        <a:pt x="1604" y="598"/>
                      </a:cubicBezTo>
                      <a:cubicBezTo>
                        <a:pt x="0" y="1744"/>
                        <a:pt x="876" y="5672"/>
                        <a:pt x="876" y="5672"/>
                      </a:cubicBezTo>
                      <a:cubicBezTo>
                        <a:pt x="876" y="5672"/>
                        <a:pt x="4653" y="4893"/>
                        <a:pt x="5218" y="3048"/>
                      </a:cubicBezTo>
                      <a:cubicBezTo>
                        <a:pt x="5784" y="1204"/>
                        <a:pt x="4513" y="310"/>
                        <a:pt x="4513" y="310"/>
                      </a:cubicBezTo>
                      <a:cubicBezTo>
                        <a:pt x="4513" y="310"/>
                        <a:pt x="4042" y="0"/>
                        <a:pt x="3320" y="0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28"/>
                <p:cNvSpPr/>
                <p:nvPr/>
              </p:nvSpPr>
              <p:spPr>
                <a:xfrm rot="-250850">
                  <a:off x="4767409" y="1313854"/>
                  <a:ext cx="99181" cy="92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174" extrusionOk="0">
                      <a:moveTo>
                        <a:pt x="344" y="1"/>
                      </a:moveTo>
                      <a:lnTo>
                        <a:pt x="0" y="1087"/>
                      </a:lnTo>
                      <a:lnTo>
                        <a:pt x="1504" y="2174"/>
                      </a:lnTo>
                      <a:lnTo>
                        <a:pt x="2325" y="1335"/>
                      </a:lnTo>
                      <a:lnTo>
                        <a:pt x="34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28"/>
                <p:cNvSpPr/>
                <p:nvPr/>
              </p:nvSpPr>
              <p:spPr>
                <a:xfrm rot="-250850">
                  <a:off x="5011193" y="1510785"/>
                  <a:ext cx="238120" cy="274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2" h="6442" extrusionOk="0">
                      <a:moveTo>
                        <a:pt x="3239" y="0"/>
                      </a:moveTo>
                      <a:cubicBezTo>
                        <a:pt x="2879" y="0"/>
                        <a:pt x="1648" y="114"/>
                        <a:pt x="895" y="1600"/>
                      </a:cubicBezTo>
                      <a:cubicBezTo>
                        <a:pt x="1" y="3359"/>
                        <a:pt x="2591" y="6441"/>
                        <a:pt x="2591" y="6441"/>
                      </a:cubicBezTo>
                      <a:cubicBezTo>
                        <a:pt x="2591" y="6441"/>
                        <a:pt x="5581" y="4006"/>
                        <a:pt x="5234" y="2110"/>
                      </a:cubicBezTo>
                      <a:cubicBezTo>
                        <a:pt x="4882" y="214"/>
                        <a:pt x="3342" y="4"/>
                        <a:pt x="3342" y="4"/>
                      </a:cubicBezTo>
                      <a:cubicBezTo>
                        <a:pt x="3342" y="4"/>
                        <a:pt x="3305" y="0"/>
                        <a:pt x="3239" y="0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28"/>
                <p:cNvSpPr/>
                <p:nvPr/>
              </p:nvSpPr>
              <p:spPr>
                <a:xfrm rot="-250850">
                  <a:off x="5093827" y="1473573"/>
                  <a:ext cx="101229" cy="59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1390" extrusionOk="0">
                      <a:moveTo>
                        <a:pt x="0" y="0"/>
                      </a:moveTo>
                      <a:lnTo>
                        <a:pt x="196" y="1120"/>
                      </a:lnTo>
                      <a:lnTo>
                        <a:pt x="2033" y="1389"/>
                      </a:lnTo>
                      <a:lnTo>
                        <a:pt x="2373" y="2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28"/>
                <p:cNvSpPr/>
                <p:nvPr/>
              </p:nvSpPr>
              <p:spPr>
                <a:xfrm rot="-250850">
                  <a:off x="5396432" y="1494670"/>
                  <a:ext cx="237181" cy="273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0" h="6423" extrusionOk="0">
                      <a:moveTo>
                        <a:pt x="2507" y="1"/>
                      </a:moveTo>
                      <a:cubicBezTo>
                        <a:pt x="2420" y="1"/>
                        <a:pt x="2370" y="7"/>
                        <a:pt x="2370" y="7"/>
                      </a:cubicBezTo>
                      <a:cubicBezTo>
                        <a:pt x="2370" y="7"/>
                        <a:pt x="826" y="251"/>
                        <a:pt x="412" y="2180"/>
                      </a:cubicBezTo>
                      <a:cubicBezTo>
                        <a:pt x="1" y="4105"/>
                        <a:pt x="3294" y="6423"/>
                        <a:pt x="3294" y="6423"/>
                      </a:cubicBezTo>
                      <a:cubicBezTo>
                        <a:pt x="3294" y="6423"/>
                        <a:pt x="5559" y="3303"/>
                        <a:pt x="4735" y="1559"/>
                      </a:cubicBezTo>
                      <a:cubicBezTo>
                        <a:pt x="4060" y="129"/>
                        <a:pt x="2902" y="1"/>
                        <a:pt x="2507" y="1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28"/>
                <p:cNvSpPr/>
                <p:nvPr/>
              </p:nvSpPr>
              <p:spPr>
                <a:xfrm rot="-250850">
                  <a:off x="5430003" y="1460046"/>
                  <a:ext cx="100759" cy="59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2" h="1384" extrusionOk="0">
                      <a:moveTo>
                        <a:pt x="2361" y="0"/>
                      </a:moveTo>
                      <a:lnTo>
                        <a:pt x="0" y="352"/>
                      </a:lnTo>
                      <a:lnTo>
                        <a:pt x="477" y="1383"/>
                      </a:lnTo>
                      <a:lnTo>
                        <a:pt x="2321" y="1176"/>
                      </a:lnTo>
                      <a:lnTo>
                        <a:pt x="23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28"/>
                <p:cNvSpPr/>
                <p:nvPr/>
              </p:nvSpPr>
              <p:spPr>
                <a:xfrm rot="-250850">
                  <a:off x="5763850" y="1369170"/>
                  <a:ext cx="233043" cy="253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3" h="5949" extrusionOk="0">
                      <a:moveTo>
                        <a:pt x="2232" y="1"/>
                      </a:moveTo>
                      <a:cubicBezTo>
                        <a:pt x="1727" y="1"/>
                        <a:pt x="1387" y="165"/>
                        <a:pt x="1387" y="165"/>
                      </a:cubicBezTo>
                      <a:cubicBezTo>
                        <a:pt x="1387" y="165"/>
                        <a:pt x="0" y="893"/>
                        <a:pt x="230" y="2852"/>
                      </a:cubicBezTo>
                      <a:cubicBezTo>
                        <a:pt x="455" y="4807"/>
                        <a:pt x="4317" y="5949"/>
                        <a:pt x="4317" y="5949"/>
                      </a:cubicBezTo>
                      <a:cubicBezTo>
                        <a:pt x="4317" y="5949"/>
                        <a:pt x="5463" y="2268"/>
                        <a:pt x="4124" y="879"/>
                      </a:cubicBezTo>
                      <a:cubicBezTo>
                        <a:pt x="3446" y="174"/>
                        <a:pt x="2752" y="1"/>
                        <a:pt x="2232" y="1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28"/>
                <p:cNvSpPr/>
                <p:nvPr/>
              </p:nvSpPr>
              <p:spPr>
                <a:xfrm rot="-250850">
                  <a:off x="5752765" y="1332341"/>
                  <a:ext cx="105068" cy="81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1911" extrusionOk="0">
                      <a:moveTo>
                        <a:pt x="2126" y="0"/>
                      </a:moveTo>
                      <a:lnTo>
                        <a:pt x="1" y="1087"/>
                      </a:lnTo>
                      <a:lnTo>
                        <a:pt x="781" y="1911"/>
                      </a:lnTo>
                      <a:lnTo>
                        <a:pt x="2462" y="1123"/>
                      </a:lnTo>
                      <a:lnTo>
                        <a:pt x="21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28"/>
                <p:cNvSpPr/>
                <p:nvPr/>
              </p:nvSpPr>
              <p:spPr>
                <a:xfrm rot="-250850">
                  <a:off x="6008142" y="1125075"/>
                  <a:ext cx="255141" cy="208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" h="4880" extrusionOk="0">
                      <a:moveTo>
                        <a:pt x="2635" y="1"/>
                      </a:moveTo>
                      <a:cubicBezTo>
                        <a:pt x="1564" y="1"/>
                        <a:pt x="977" y="689"/>
                        <a:pt x="977" y="689"/>
                      </a:cubicBezTo>
                      <a:cubicBezTo>
                        <a:pt x="977" y="689"/>
                        <a:pt x="1" y="1913"/>
                        <a:pt x="995" y="3612"/>
                      </a:cubicBezTo>
                      <a:cubicBezTo>
                        <a:pt x="1619" y="4681"/>
                        <a:pt x="3421" y="4880"/>
                        <a:pt x="4678" y="4880"/>
                      </a:cubicBezTo>
                      <a:cubicBezTo>
                        <a:pt x="5426" y="4880"/>
                        <a:pt x="5981" y="4810"/>
                        <a:pt x="5981" y="4810"/>
                      </a:cubicBezTo>
                      <a:cubicBezTo>
                        <a:pt x="5981" y="4810"/>
                        <a:pt x="5552" y="977"/>
                        <a:pt x="3770" y="242"/>
                      </a:cubicBezTo>
                      <a:cubicBezTo>
                        <a:pt x="3347" y="67"/>
                        <a:pt x="2967" y="1"/>
                        <a:pt x="2635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28"/>
                <p:cNvSpPr/>
                <p:nvPr/>
              </p:nvSpPr>
              <p:spPr>
                <a:xfrm rot="-250850">
                  <a:off x="5986962" y="1104633"/>
                  <a:ext cx="96792" cy="9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293" extrusionOk="0">
                      <a:moveTo>
                        <a:pt x="1511" y="1"/>
                      </a:moveTo>
                      <a:lnTo>
                        <a:pt x="0" y="1853"/>
                      </a:lnTo>
                      <a:lnTo>
                        <a:pt x="1049" y="2293"/>
                      </a:lnTo>
                      <a:lnTo>
                        <a:pt x="2269" y="899"/>
                      </a:lnTo>
                      <a:lnTo>
                        <a:pt x="15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28"/>
                <p:cNvSpPr/>
                <p:nvPr/>
              </p:nvSpPr>
              <p:spPr>
                <a:xfrm rot="-250850">
                  <a:off x="3144758" y="1252421"/>
                  <a:ext cx="247419" cy="238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0" h="5590" extrusionOk="0">
                      <a:moveTo>
                        <a:pt x="3292" y="1"/>
                      </a:moveTo>
                      <a:cubicBezTo>
                        <a:pt x="2826" y="1"/>
                        <a:pt x="2260" y="129"/>
                        <a:pt x="1642" y="541"/>
                      </a:cubicBezTo>
                      <a:cubicBezTo>
                        <a:pt x="1" y="1631"/>
                        <a:pt x="740" y="5590"/>
                        <a:pt x="740" y="5590"/>
                      </a:cubicBezTo>
                      <a:cubicBezTo>
                        <a:pt x="740" y="5590"/>
                        <a:pt x="4543" y="4939"/>
                        <a:pt x="5171" y="3113"/>
                      </a:cubicBezTo>
                      <a:cubicBezTo>
                        <a:pt x="5800" y="1291"/>
                        <a:pt x="4558" y="352"/>
                        <a:pt x="4558" y="352"/>
                      </a:cubicBezTo>
                      <a:cubicBezTo>
                        <a:pt x="4558" y="352"/>
                        <a:pt x="4062" y="1"/>
                        <a:pt x="3292" y="1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8"/>
                <p:cNvSpPr/>
                <p:nvPr/>
              </p:nvSpPr>
              <p:spPr>
                <a:xfrm rot="-250850">
                  <a:off x="3289262" y="1206379"/>
                  <a:ext cx="98712" cy="9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" h="2210" extrusionOk="0">
                      <a:moveTo>
                        <a:pt x="378" y="0"/>
                      </a:moveTo>
                      <a:lnTo>
                        <a:pt x="1" y="1072"/>
                      </a:lnTo>
                      <a:lnTo>
                        <a:pt x="1464" y="2210"/>
                      </a:lnTo>
                      <a:lnTo>
                        <a:pt x="2314" y="1401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28"/>
                <p:cNvSpPr/>
                <p:nvPr/>
              </p:nvSpPr>
              <p:spPr>
                <a:xfrm rot="-250850">
                  <a:off x="2894245" y="1023256"/>
                  <a:ext cx="255738" cy="20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5" h="4866" extrusionOk="0">
                      <a:moveTo>
                        <a:pt x="3222" y="1"/>
                      </a:moveTo>
                      <a:cubicBezTo>
                        <a:pt x="2909" y="1"/>
                        <a:pt x="2558" y="53"/>
                        <a:pt x="2170" y="184"/>
                      </a:cubicBezTo>
                      <a:cubicBezTo>
                        <a:pt x="304" y="820"/>
                        <a:pt x="0" y="4834"/>
                        <a:pt x="0" y="4834"/>
                      </a:cubicBezTo>
                      <a:cubicBezTo>
                        <a:pt x="0" y="4834"/>
                        <a:pt x="352" y="4865"/>
                        <a:pt x="873" y="4865"/>
                      </a:cubicBezTo>
                      <a:cubicBezTo>
                        <a:pt x="2072" y="4865"/>
                        <a:pt x="4166" y="4696"/>
                        <a:pt x="4916" y="3580"/>
                      </a:cubicBezTo>
                      <a:cubicBezTo>
                        <a:pt x="5994" y="1980"/>
                        <a:pt x="5037" y="754"/>
                        <a:pt x="5037" y="754"/>
                      </a:cubicBezTo>
                      <a:cubicBezTo>
                        <a:pt x="5037" y="754"/>
                        <a:pt x="4409" y="1"/>
                        <a:pt x="3222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8"/>
                <p:cNvSpPr/>
                <p:nvPr/>
              </p:nvSpPr>
              <p:spPr>
                <a:xfrm rot="-250850">
                  <a:off x="3065461" y="988403"/>
                  <a:ext cx="91801" cy="103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" h="2415" extrusionOk="0">
                      <a:moveTo>
                        <a:pt x="640" y="1"/>
                      </a:moveTo>
                      <a:lnTo>
                        <a:pt x="0" y="940"/>
                      </a:lnTo>
                      <a:lnTo>
                        <a:pt x="1120" y="2414"/>
                      </a:lnTo>
                      <a:lnTo>
                        <a:pt x="2151" y="1853"/>
                      </a:lnTo>
                      <a:lnTo>
                        <a:pt x="64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8"/>
                <p:cNvSpPr/>
                <p:nvPr/>
              </p:nvSpPr>
              <p:spPr>
                <a:xfrm rot="-250850">
                  <a:off x="3204687" y="1273180"/>
                  <a:ext cx="135611" cy="118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2768" extrusionOk="0">
                      <a:moveTo>
                        <a:pt x="1339" y="1420"/>
                      </a:moveTo>
                      <a:cubicBezTo>
                        <a:pt x="1342" y="1420"/>
                        <a:pt x="1345" y="1420"/>
                        <a:pt x="1348" y="1420"/>
                      </a:cubicBezTo>
                      <a:cubicBezTo>
                        <a:pt x="1356" y="1420"/>
                        <a:pt x="1363" y="1423"/>
                        <a:pt x="1371" y="1423"/>
                      </a:cubicBezTo>
                      <a:cubicBezTo>
                        <a:pt x="1423" y="1438"/>
                        <a:pt x="1423" y="1464"/>
                        <a:pt x="1423" y="1475"/>
                      </a:cubicBezTo>
                      <a:cubicBezTo>
                        <a:pt x="1426" y="1564"/>
                        <a:pt x="1290" y="1730"/>
                        <a:pt x="1082" y="1830"/>
                      </a:cubicBezTo>
                      <a:cubicBezTo>
                        <a:pt x="1101" y="1686"/>
                        <a:pt x="1153" y="1556"/>
                        <a:pt x="1215" y="1483"/>
                      </a:cubicBezTo>
                      <a:cubicBezTo>
                        <a:pt x="1257" y="1442"/>
                        <a:pt x="1298" y="1420"/>
                        <a:pt x="1339" y="1420"/>
                      </a:cubicBezTo>
                      <a:close/>
                      <a:moveTo>
                        <a:pt x="2498" y="1"/>
                      </a:moveTo>
                      <a:cubicBezTo>
                        <a:pt x="2413" y="16"/>
                        <a:pt x="388" y="374"/>
                        <a:pt x="77" y="1120"/>
                      </a:cubicBezTo>
                      <a:cubicBezTo>
                        <a:pt x="0" y="1297"/>
                        <a:pt x="29" y="1486"/>
                        <a:pt x="163" y="1679"/>
                      </a:cubicBezTo>
                      <a:cubicBezTo>
                        <a:pt x="316" y="1899"/>
                        <a:pt x="529" y="2016"/>
                        <a:pt x="765" y="2016"/>
                      </a:cubicBezTo>
                      <a:cubicBezTo>
                        <a:pt x="830" y="2016"/>
                        <a:pt x="897" y="2007"/>
                        <a:pt x="964" y="1989"/>
                      </a:cubicBezTo>
                      <a:cubicBezTo>
                        <a:pt x="968" y="2100"/>
                        <a:pt x="986" y="2211"/>
                        <a:pt x="1027" y="2314"/>
                      </a:cubicBezTo>
                      <a:cubicBezTo>
                        <a:pt x="1131" y="2580"/>
                        <a:pt x="1353" y="2739"/>
                        <a:pt x="1652" y="2765"/>
                      </a:cubicBezTo>
                      <a:cubicBezTo>
                        <a:pt x="1671" y="2767"/>
                        <a:pt x="1689" y="2768"/>
                        <a:pt x="1708" y="2768"/>
                      </a:cubicBezTo>
                      <a:cubicBezTo>
                        <a:pt x="2638" y="2768"/>
                        <a:pt x="3156" y="642"/>
                        <a:pt x="3178" y="548"/>
                      </a:cubicBezTo>
                      <a:lnTo>
                        <a:pt x="3074" y="521"/>
                      </a:lnTo>
                      <a:cubicBezTo>
                        <a:pt x="3067" y="543"/>
                        <a:pt x="2550" y="2660"/>
                        <a:pt x="1704" y="2660"/>
                      </a:cubicBezTo>
                      <a:cubicBezTo>
                        <a:pt x="1689" y="2660"/>
                        <a:pt x="1674" y="2659"/>
                        <a:pt x="1659" y="2658"/>
                      </a:cubicBezTo>
                      <a:cubicBezTo>
                        <a:pt x="1334" y="2628"/>
                        <a:pt x="1190" y="2433"/>
                        <a:pt x="1127" y="2273"/>
                      </a:cubicBezTo>
                      <a:cubicBezTo>
                        <a:pt x="1090" y="2174"/>
                        <a:pt x="1072" y="2059"/>
                        <a:pt x="1072" y="1952"/>
                      </a:cubicBezTo>
                      <a:cubicBezTo>
                        <a:pt x="1326" y="1848"/>
                        <a:pt x="1537" y="1635"/>
                        <a:pt x="1534" y="1475"/>
                      </a:cubicBezTo>
                      <a:cubicBezTo>
                        <a:pt x="1530" y="1398"/>
                        <a:pt x="1481" y="1342"/>
                        <a:pt x="1401" y="1320"/>
                      </a:cubicBezTo>
                      <a:cubicBezTo>
                        <a:pt x="1379" y="1314"/>
                        <a:pt x="1358" y="1311"/>
                        <a:pt x="1338" y="1311"/>
                      </a:cubicBezTo>
                      <a:cubicBezTo>
                        <a:pt x="1264" y="1311"/>
                        <a:pt x="1196" y="1346"/>
                        <a:pt x="1138" y="1413"/>
                      </a:cubicBezTo>
                      <a:cubicBezTo>
                        <a:pt x="1049" y="1509"/>
                        <a:pt x="983" y="1682"/>
                        <a:pt x="968" y="1874"/>
                      </a:cubicBezTo>
                      <a:cubicBezTo>
                        <a:pt x="912" y="1891"/>
                        <a:pt x="840" y="1907"/>
                        <a:pt x="760" y="1907"/>
                      </a:cubicBezTo>
                      <a:cubicBezTo>
                        <a:pt x="600" y="1907"/>
                        <a:pt x="409" y="1845"/>
                        <a:pt x="251" y="1616"/>
                      </a:cubicBezTo>
                      <a:cubicBezTo>
                        <a:pt x="140" y="1457"/>
                        <a:pt x="115" y="1309"/>
                        <a:pt x="178" y="1161"/>
                      </a:cubicBezTo>
                      <a:cubicBezTo>
                        <a:pt x="466" y="470"/>
                        <a:pt x="2498" y="112"/>
                        <a:pt x="2516" y="108"/>
                      </a:cubicBezTo>
                      <a:lnTo>
                        <a:pt x="2498" y="1"/>
                      </a:ln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8"/>
                <p:cNvSpPr/>
                <p:nvPr/>
              </p:nvSpPr>
              <p:spPr>
                <a:xfrm rot="-250850">
                  <a:off x="3565414" y="1440264"/>
                  <a:ext cx="137659" cy="143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3370" extrusionOk="0">
                      <a:moveTo>
                        <a:pt x="1363" y="2065"/>
                      </a:moveTo>
                      <a:cubicBezTo>
                        <a:pt x="1367" y="2065"/>
                        <a:pt x="1371" y="2065"/>
                        <a:pt x="1375" y="2066"/>
                      </a:cubicBezTo>
                      <a:lnTo>
                        <a:pt x="1390" y="2066"/>
                      </a:lnTo>
                      <a:cubicBezTo>
                        <a:pt x="1438" y="2077"/>
                        <a:pt x="1464" y="2103"/>
                        <a:pt x="1467" y="2151"/>
                      </a:cubicBezTo>
                      <a:cubicBezTo>
                        <a:pt x="1479" y="2247"/>
                        <a:pt x="1412" y="2395"/>
                        <a:pt x="1298" y="2524"/>
                      </a:cubicBezTo>
                      <a:cubicBezTo>
                        <a:pt x="1242" y="2339"/>
                        <a:pt x="1245" y="2173"/>
                        <a:pt x="1298" y="2103"/>
                      </a:cubicBezTo>
                      <a:cubicBezTo>
                        <a:pt x="1313" y="2077"/>
                        <a:pt x="1336" y="2065"/>
                        <a:pt x="1363" y="2065"/>
                      </a:cubicBezTo>
                      <a:close/>
                      <a:moveTo>
                        <a:pt x="1545" y="0"/>
                      </a:moveTo>
                      <a:cubicBezTo>
                        <a:pt x="1486" y="41"/>
                        <a:pt x="130" y="1013"/>
                        <a:pt x="29" y="1926"/>
                      </a:cubicBezTo>
                      <a:cubicBezTo>
                        <a:pt x="0" y="2184"/>
                        <a:pt x="74" y="2413"/>
                        <a:pt x="248" y="2609"/>
                      </a:cubicBezTo>
                      <a:cubicBezTo>
                        <a:pt x="440" y="2821"/>
                        <a:pt x="632" y="2884"/>
                        <a:pt x="793" y="2884"/>
                      </a:cubicBezTo>
                      <a:cubicBezTo>
                        <a:pt x="907" y="2884"/>
                        <a:pt x="1005" y="2852"/>
                        <a:pt x="1076" y="2820"/>
                      </a:cubicBezTo>
                      <a:cubicBezTo>
                        <a:pt x="1138" y="2794"/>
                        <a:pt x="1198" y="2757"/>
                        <a:pt x="1249" y="2716"/>
                      </a:cubicBezTo>
                      <a:cubicBezTo>
                        <a:pt x="1271" y="2765"/>
                        <a:pt x="1293" y="2809"/>
                        <a:pt x="1320" y="2857"/>
                      </a:cubicBezTo>
                      <a:cubicBezTo>
                        <a:pt x="1497" y="3159"/>
                        <a:pt x="1759" y="3341"/>
                        <a:pt x="2059" y="3367"/>
                      </a:cubicBezTo>
                      <a:cubicBezTo>
                        <a:pt x="2082" y="3368"/>
                        <a:pt x="2104" y="3369"/>
                        <a:pt x="2128" y="3369"/>
                      </a:cubicBezTo>
                      <a:cubicBezTo>
                        <a:pt x="2161" y="3369"/>
                        <a:pt x="2194" y="3368"/>
                        <a:pt x="2229" y="3363"/>
                      </a:cubicBezTo>
                      <a:cubicBezTo>
                        <a:pt x="3227" y="3263"/>
                        <a:pt x="2994" y="750"/>
                        <a:pt x="2983" y="643"/>
                      </a:cubicBezTo>
                      <a:lnTo>
                        <a:pt x="2983" y="643"/>
                      </a:lnTo>
                      <a:lnTo>
                        <a:pt x="2876" y="654"/>
                      </a:lnTo>
                      <a:cubicBezTo>
                        <a:pt x="2879" y="680"/>
                        <a:pt x="3108" y="3167"/>
                        <a:pt x="2218" y="3256"/>
                      </a:cubicBezTo>
                      <a:cubicBezTo>
                        <a:pt x="2189" y="3259"/>
                        <a:pt x="2160" y="3260"/>
                        <a:pt x="2133" y="3260"/>
                      </a:cubicBezTo>
                      <a:cubicBezTo>
                        <a:pt x="1742" y="3260"/>
                        <a:pt x="1519" y="2978"/>
                        <a:pt x="1416" y="2801"/>
                      </a:cubicBezTo>
                      <a:cubicBezTo>
                        <a:pt x="1382" y="2746"/>
                        <a:pt x="1356" y="2694"/>
                        <a:pt x="1334" y="2639"/>
                      </a:cubicBezTo>
                      <a:cubicBezTo>
                        <a:pt x="1497" y="2480"/>
                        <a:pt x="1593" y="2272"/>
                        <a:pt x="1578" y="2136"/>
                      </a:cubicBezTo>
                      <a:cubicBezTo>
                        <a:pt x="1567" y="2044"/>
                        <a:pt x="1504" y="1977"/>
                        <a:pt x="1412" y="1962"/>
                      </a:cubicBezTo>
                      <a:cubicBezTo>
                        <a:pt x="1396" y="1959"/>
                        <a:pt x="1381" y="1958"/>
                        <a:pt x="1367" y="1958"/>
                      </a:cubicBezTo>
                      <a:cubicBezTo>
                        <a:pt x="1300" y="1958"/>
                        <a:pt x="1248" y="1985"/>
                        <a:pt x="1209" y="2037"/>
                      </a:cubicBezTo>
                      <a:cubicBezTo>
                        <a:pt x="1127" y="2154"/>
                        <a:pt x="1131" y="2380"/>
                        <a:pt x="1209" y="2609"/>
                      </a:cubicBezTo>
                      <a:cubicBezTo>
                        <a:pt x="1153" y="2654"/>
                        <a:pt x="1094" y="2694"/>
                        <a:pt x="1032" y="2724"/>
                      </a:cubicBezTo>
                      <a:cubicBezTo>
                        <a:pt x="965" y="2753"/>
                        <a:pt x="885" y="2776"/>
                        <a:pt x="797" y="2776"/>
                      </a:cubicBezTo>
                      <a:cubicBezTo>
                        <a:pt x="656" y="2776"/>
                        <a:pt x="493" y="2718"/>
                        <a:pt x="329" y="2535"/>
                      </a:cubicBezTo>
                      <a:cubicBezTo>
                        <a:pt x="178" y="2366"/>
                        <a:pt x="111" y="2166"/>
                        <a:pt x="137" y="1940"/>
                      </a:cubicBezTo>
                      <a:cubicBezTo>
                        <a:pt x="233" y="1075"/>
                        <a:pt x="1593" y="99"/>
                        <a:pt x="1608" y="89"/>
                      </a:cubicBezTo>
                      <a:lnTo>
                        <a:pt x="1545" y="0"/>
                      </a:ln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28"/>
                <p:cNvSpPr/>
                <p:nvPr/>
              </p:nvSpPr>
              <p:spPr>
                <a:xfrm rot="-250850">
                  <a:off x="3912307" y="1497387"/>
                  <a:ext cx="149774" cy="139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1" h="3265" extrusionOk="0">
                      <a:moveTo>
                        <a:pt x="1758" y="1992"/>
                      </a:moveTo>
                      <a:cubicBezTo>
                        <a:pt x="1763" y="1992"/>
                        <a:pt x="1766" y="1992"/>
                        <a:pt x="1770" y="1993"/>
                      </a:cubicBezTo>
                      <a:lnTo>
                        <a:pt x="1778" y="1993"/>
                      </a:lnTo>
                      <a:cubicBezTo>
                        <a:pt x="1822" y="2001"/>
                        <a:pt x="1851" y="2023"/>
                        <a:pt x="1866" y="2067"/>
                      </a:cubicBezTo>
                      <a:cubicBezTo>
                        <a:pt x="1903" y="2182"/>
                        <a:pt x="1841" y="2407"/>
                        <a:pt x="1670" y="2614"/>
                      </a:cubicBezTo>
                      <a:cubicBezTo>
                        <a:pt x="1600" y="2396"/>
                        <a:pt x="1607" y="2174"/>
                        <a:pt x="1667" y="2067"/>
                      </a:cubicBezTo>
                      <a:cubicBezTo>
                        <a:pt x="1698" y="2004"/>
                        <a:pt x="1734" y="1992"/>
                        <a:pt x="1758" y="1992"/>
                      </a:cubicBezTo>
                      <a:close/>
                      <a:moveTo>
                        <a:pt x="1053" y="1"/>
                      </a:moveTo>
                      <a:cubicBezTo>
                        <a:pt x="1009" y="79"/>
                        <a:pt x="0" y="1926"/>
                        <a:pt x="303" y="2710"/>
                      </a:cubicBezTo>
                      <a:cubicBezTo>
                        <a:pt x="362" y="2869"/>
                        <a:pt x="469" y="2972"/>
                        <a:pt x="625" y="3028"/>
                      </a:cubicBezTo>
                      <a:cubicBezTo>
                        <a:pt x="736" y="3065"/>
                        <a:pt x="848" y="3084"/>
                        <a:pt x="958" y="3084"/>
                      </a:cubicBezTo>
                      <a:cubicBezTo>
                        <a:pt x="1204" y="3084"/>
                        <a:pt x="1440" y="2990"/>
                        <a:pt x="1637" y="2806"/>
                      </a:cubicBezTo>
                      <a:cubicBezTo>
                        <a:pt x="1670" y="2873"/>
                        <a:pt x="1711" y="2932"/>
                        <a:pt x="1759" y="2987"/>
                      </a:cubicBezTo>
                      <a:cubicBezTo>
                        <a:pt x="1855" y="3094"/>
                        <a:pt x="2029" y="3235"/>
                        <a:pt x="2306" y="3260"/>
                      </a:cubicBezTo>
                      <a:cubicBezTo>
                        <a:pt x="2335" y="3263"/>
                        <a:pt x="2365" y="3265"/>
                        <a:pt x="2396" y="3265"/>
                      </a:cubicBezTo>
                      <a:cubicBezTo>
                        <a:pt x="2528" y="3265"/>
                        <a:pt x="2680" y="3238"/>
                        <a:pt x="2856" y="3172"/>
                      </a:cubicBezTo>
                      <a:cubicBezTo>
                        <a:pt x="3026" y="3110"/>
                        <a:pt x="3144" y="2991"/>
                        <a:pt x="3207" y="2817"/>
                      </a:cubicBezTo>
                      <a:cubicBezTo>
                        <a:pt x="3511" y="1996"/>
                        <a:pt x="2528" y="197"/>
                        <a:pt x="2484" y="120"/>
                      </a:cubicBezTo>
                      <a:lnTo>
                        <a:pt x="2391" y="171"/>
                      </a:lnTo>
                      <a:cubicBezTo>
                        <a:pt x="2398" y="190"/>
                        <a:pt x="3393" y="2004"/>
                        <a:pt x="3104" y="2780"/>
                      </a:cubicBezTo>
                      <a:cubicBezTo>
                        <a:pt x="3052" y="2924"/>
                        <a:pt x="2960" y="3016"/>
                        <a:pt x="2820" y="3069"/>
                      </a:cubicBezTo>
                      <a:cubicBezTo>
                        <a:pt x="2653" y="3132"/>
                        <a:pt x="2510" y="3158"/>
                        <a:pt x="2387" y="3158"/>
                      </a:cubicBezTo>
                      <a:cubicBezTo>
                        <a:pt x="2121" y="3158"/>
                        <a:pt x="1949" y="3038"/>
                        <a:pt x="1841" y="2917"/>
                      </a:cubicBezTo>
                      <a:cubicBezTo>
                        <a:pt x="1792" y="2858"/>
                        <a:pt x="1747" y="2795"/>
                        <a:pt x="1718" y="2725"/>
                      </a:cubicBezTo>
                      <a:cubicBezTo>
                        <a:pt x="1921" y="2499"/>
                        <a:pt x="2029" y="2208"/>
                        <a:pt x="1966" y="2030"/>
                      </a:cubicBezTo>
                      <a:cubicBezTo>
                        <a:pt x="1940" y="1949"/>
                        <a:pt x="1877" y="1897"/>
                        <a:pt x="1788" y="1886"/>
                      </a:cubicBezTo>
                      <a:lnTo>
                        <a:pt x="1781" y="1886"/>
                      </a:lnTo>
                      <a:cubicBezTo>
                        <a:pt x="1775" y="1885"/>
                        <a:pt x="1769" y="1885"/>
                        <a:pt x="1763" y="1885"/>
                      </a:cubicBezTo>
                      <a:cubicBezTo>
                        <a:pt x="1682" y="1885"/>
                        <a:pt x="1616" y="1929"/>
                        <a:pt x="1570" y="2015"/>
                      </a:cubicBezTo>
                      <a:cubicBezTo>
                        <a:pt x="1486" y="2170"/>
                        <a:pt x="1489" y="2451"/>
                        <a:pt x="1589" y="2702"/>
                      </a:cubicBezTo>
                      <a:cubicBezTo>
                        <a:pt x="1473" y="2818"/>
                        <a:pt x="1259" y="2976"/>
                        <a:pt x="962" y="2976"/>
                      </a:cubicBezTo>
                      <a:cubicBezTo>
                        <a:pt x="870" y="2976"/>
                        <a:pt x="769" y="2961"/>
                        <a:pt x="661" y="2924"/>
                      </a:cubicBezTo>
                      <a:cubicBezTo>
                        <a:pt x="536" y="2880"/>
                        <a:pt x="451" y="2799"/>
                        <a:pt x="403" y="2673"/>
                      </a:cubicBezTo>
                      <a:cubicBezTo>
                        <a:pt x="118" y="1934"/>
                        <a:pt x="1138" y="72"/>
                        <a:pt x="1149" y="53"/>
                      </a:cubicBezTo>
                      <a:lnTo>
                        <a:pt x="1053" y="1"/>
                      </a:ln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28"/>
                <p:cNvSpPr/>
                <p:nvPr/>
              </p:nvSpPr>
              <p:spPr>
                <a:xfrm rot="-250850">
                  <a:off x="4270962" y="1419769"/>
                  <a:ext cx="147470" cy="15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7" h="3593" extrusionOk="0">
                      <a:moveTo>
                        <a:pt x="1863" y="2220"/>
                      </a:moveTo>
                      <a:cubicBezTo>
                        <a:pt x="1869" y="2220"/>
                        <a:pt x="1875" y="2220"/>
                        <a:pt x="1882" y="2221"/>
                      </a:cubicBezTo>
                      <a:lnTo>
                        <a:pt x="1889" y="2221"/>
                      </a:lnTo>
                      <a:cubicBezTo>
                        <a:pt x="1960" y="2229"/>
                        <a:pt x="2008" y="2274"/>
                        <a:pt x="2041" y="2351"/>
                      </a:cubicBezTo>
                      <a:cubicBezTo>
                        <a:pt x="2078" y="2443"/>
                        <a:pt x="2085" y="2580"/>
                        <a:pt x="2056" y="2728"/>
                      </a:cubicBezTo>
                      <a:cubicBezTo>
                        <a:pt x="1875" y="2535"/>
                        <a:pt x="1786" y="2321"/>
                        <a:pt x="1819" y="2243"/>
                      </a:cubicBezTo>
                      <a:cubicBezTo>
                        <a:pt x="1822" y="2237"/>
                        <a:pt x="1828" y="2220"/>
                        <a:pt x="1863" y="2220"/>
                      </a:cubicBezTo>
                      <a:close/>
                      <a:moveTo>
                        <a:pt x="1904" y="0"/>
                      </a:moveTo>
                      <a:lnTo>
                        <a:pt x="1827" y="74"/>
                      </a:lnTo>
                      <a:cubicBezTo>
                        <a:pt x="1841" y="93"/>
                        <a:pt x="3345" y="1771"/>
                        <a:pt x="3260" y="2606"/>
                      </a:cubicBezTo>
                      <a:cubicBezTo>
                        <a:pt x="3250" y="2743"/>
                        <a:pt x="3194" y="2842"/>
                        <a:pt x="3094" y="2917"/>
                      </a:cubicBezTo>
                      <a:cubicBezTo>
                        <a:pt x="2957" y="3018"/>
                        <a:pt x="2823" y="3055"/>
                        <a:pt x="2700" y="3055"/>
                      </a:cubicBezTo>
                      <a:cubicBezTo>
                        <a:pt x="2489" y="3055"/>
                        <a:pt x="2309" y="2947"/>
                        <a:pt x="2199" y="2861"/>
                      </a:cubicBezTo>
                      <a:cubicBezTo>
                        <a:pt x="2182" y="2846"/>
                        <a:pt x="2163" y="2831"/>
                        <a:pt x="2148" y="2816"/>
                      </a:cubicBezTo>
                      <a:cubicBezTo>
                        <a:pt x="2196" y="2632"/>
                        <a:pt x="2196" y="2447"/>
                        <a:pt x="2141" y="2310"/>
                      </a:cubicBezTo>
                      <a:cubicBezTo>
                        <a:pt x="2097" y="2196"/>
                        <a:pt x="2011" y="2125"/>
                        <a:pt x="1904" y="2110"/>
                      </a:cubicBezTo>
                      <a:cubicBezTo>
                        <a:pt x="1897" y="2110"/>
                        <a:pt x="1891" y="2110"/>
                        <a:pt x="1885" y="2110"/>
                      </a:cubicBezTo>
                      <a:cubicBezTo>
                        <a:pt x="1777" y="2110"/>
                        <a:pt x="1733" y="2165"/>
                        <a:pt x="1716" y="2203"/>
                      </a:cubicBezTo>
                      <a:cubicBezTo>
                        <a:pt x="1657" y="2347"/>
                        <a:pt x="1797" y="2632"/>
                        <a:pt x="2022" y="2854"/>
                      </a:cubicBezTo>
                      <a:cubicBezTo>
                        <a:pt x="1986" y="2968"/>
                        <a:pt x="1926" y="3082"/>
                        <a:pt x="1845" y="3186"/>
                      </a:cubicBezTo>
                      <a:cubicBezTo>
                        <a:pt x="1730" y="3326"/>
                        <a:pt x="1538" y="3485"/>
                        <a:pt x="1251" y="3485"/>
                      </a:cubicBezTo>
                      <a:cubicBezTo>
                        <a:pt x="1204" y="3485"/>
                        <a:pt x="1155" y="3480"/>
                        <a:pt x="1102" y="3471"/>
                      </a:cubicBezTo>
                      <a:cubicBezTo>
                        <a:pt x="120" y="3308"/>
                        <a:pt x="359" y="470"/>
                        <a:pt x="363" y="440"/>
                      </a:cubicBezTo>
                      <a:lnTo>
                        <a:pt x="253" y="433"/>
                      </a:lnTo>
                      <a:lnTo>
                        <a:pt x="253" y="433"/>
                      </a:lnTo>
                      <a:cubicBezTo>
                        <a:pt x="241" y="551"/>
                        <a:pt x="1" y="3400"/>
                        <a:pt x="1084" y="3577"/>
                      </a:cubicBezTo>
                      <a:cubicBezTo>
                        <a:pt x="1109" y="3585"/>
                        <a:pt x="1132" y="3585"/>
                        <a:pt x="1157" y="3589"/>
                      </a:cubicBezTo>
                      <a:cubicBezTo>
                        <a:pt x="1185" y="3591"/>
                        <a:pt x="1213" y="3592"/>
                        <a:pt x="1240" y="3592"/>
                      </a:cubicBezTo>
                      <a:cubicBezTo>
                        <a:pt x="1510" y="3592"/>
                        <a:pt x="1752" y="3477"/>
                        <a:pt x="1930" y="3253"/>
                      </a:cubicBezTo>
                      <a:cubicBezTo>
                        <a:pt x="2008" y="3156"/>
                        <a:pt x="2066" y="3045"/>
                        <a:pt x="2111" y="2931"/>
                      </a:cubicBezTo>
                      <a:cubicBezTo>
                        <a:pt x="2119" y="2934"/>
                        <a:pt x="2126" y="2942"/>
                        <a:pt x="2133" y="2946"/>
                      </a:cubicBezTo>
                      <a:cubicBezTo>
                        <a:pt x="2317" y="3090"/>
                        <a:pt x="2511" y="3162"/>
                        <a:pt x="2700" y="3162"/>
                      </a:cubicBezTo>
                      <a:cubicBezTo>
                        <a:pt x="2860" y="3162"/>
                        <a:pt x="3017" y="3110"/>
                        <a:pt x="3161" y="3005"/>
                      </a:cubicBezTo>
                      <a:cubicBezTo>
                        <a:pt x="3282" y="2912"/>
                        <a:pt x="3352" y="2784"/>
                        <a:pt x="3371" y="2617"/>
                      </a:cubicBezTo>
                      <a:cubicBezTo>
                        <a:pt x="3456" y="1733"/>
                        <a:pt x="1971" y="70"/>
                        <a:pt x="1904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28"/>
                <p:cNvSpPr/>
                <p:nvPr/>
              </p:nvSpPr>
              <p:spPr>
                <a:xfrm rot="-250850">
                  <a:off x="2953580" y="1046483"/>
                  <a:ext cx="158519" cy="12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2906" extrusionOk="0">
                      <a:moveTo>
                        <a:pt x="1697" y="1223"/>
                      </a:moveTo>
                      <a:cubicBezTo>
                        <a:pt x="1702" y="1223"/>
                        <a:pt x="1707" y="1224"/>
                        <a:pt x="1712" y="1225"/>
                      </a:cubicBezTo>
                      <a:cubicBezTo>
                        <a:pt x="1738" y="1225"/>
                        <a:pt x="1749" y="1239"/>
                        <a:pt x="1756" y="1247"/>
                      </a:cubicBezTo>
                      <a:cubicBezTo>
                        <a:pt x="1771" y="1261"/>
                        <a:pt x="1786" y="1287"/>
                        <a:pt x="1760" y="1336"/>
                      </a:cubicBezTo>
                      <a:cubicBezTo>
                        <a:pt x="1712" y="1438"/>
                        <a:pt x="1520" y="1568"/>
                        <a:pt x="1287" y="1642"/>
                      </a:cubicBezTo>
                      <a:cubicBezTo>
                        <a:pt x="1391" y="1438"/>
                        <a:pt x="1534" y="1283"/>
                        <a:pt x="1645" y="1235"/>
                      </a:cubicBezTo>
                      <a:cubicBezTo>
                        <a:pt x="1668" y="1227"/>
                        <a:pt x="1683" y="1223"/>
                        <a:pt x="1697" y="1223"/>
                      </a:cubicBezTo>
                      <a:close/>
                      <a:moveTo>
                        <a:pt x="2582" y="0"/>
                      </a:moveTo>
                      <a:cubicBezTo>
                        <a:pt x="2005" y="0"/>
                        <a:pt x="1042" y="85"/>
                        <a:pt x="507" y="352"/>
                      </a:cubicBezTo>
                      <a:cubicBezTo>
                        <a:pt x="23" y="592"/>
                        <a:pt x="1" y="914"/>
                        <a:pt x="67" y="1143"/>
                      </a:cubicBezTo>
                      <a:cubicBezTo>
                        <a:pt x="178" y="1535"/>
                        <a:pt x="451" y="1768"/>
                        <a:pt x="833" y="1801"/>
                      </a:cubicBezTo>
                      <a:cubicBezTo>
                        <a:pt x="868" y="1807"/>
                        <a:pt x="902" y="1809"/>
                        <a:pt x="936" y="1809"/>
                      </a:cubicBezTo>
                      <a:cubicBezTo>
                        <a:pt x="993" y="1809"/>
                        <a:pt x="1049" y="1803"/>
                        <a:pt x="1106" y="1793"/>
                      </a:cubicBezTo>
                      <a:lnTo>
                        <a:pt x="1106" y="1793"/>
                      </a:lnTo>
                      <a:cubicBezTo>
                        <a:pt x="1065" y="1916"/>
                        <a:pt x="1043" y="2045"/>
                        <a:pt x="1047" y="2163"/>
                      </a:cubicBezTo>
                      <a:cubicBezTo>
                        <a:pt x="1050" y="2395"/>
                        <a:pt x="1150" y="2702"/>
                        <a:pt x="1582" y="2858"/>
                      </a:cubicBezTo>
                      <a:cubicBezTo>
                        <a:pt x="1653" y="2880"/>
                        <a:pt x="1720" y="2895"/>
                        <a:pt x="1790" y="2902"/>
                      </a:cubicBezTo>
                      <a:cubicBezTo>
                        <a:pt x="1814" y="2904"/>
                        <a:pt x="1838" y="2905"/>
                        <a:pt x="1862" y="2905"/>
                      </a:cubicBezTo>
                      <a:cubicBezTo>
                        <a:pt x="2871" y="2905"/>
                        <a:pt x="3675" y="1045"/>
                        <a:pt x="3715" y="959"/>
                      </a:cubicBezTo>
                      <a:lnTo>
                        <a:pt x="3612" y="914"/>
                      </a:lnTo>
                      <a:cubicBezTo>
                        <a:pt x="3605" y="935"/>
                        <a:pt x="2800" y="2797"/>
                        <a:pt x="1860" y="2797"/>
                      </a:cubicBezTo>
                      <a:cubicBezTo>
                        <a:pt x="1781" y="2797"/>
                        <a:pt x="1700" y="2783"/>
                        <a:pt x="1620" y="2755"/>
                      </a:cubicBezTo>
                      <a:cubicBezTo>
                        <a:pt x="1316" y="2647"/>
                        <a:pt x="1161" y="2448"/>
                        <a:pt x="1154" y="2163"/>
                      </a:cubicBezTo>
                      <a:cubicBezTo>
                        <a:pt x="1150" y="2030"/>
                        <a:pt x="1180" y="1893"/>
                        <a:pt x="1228" y="1771"/>
                      </a:cubicBezTo>
                      <a:cubicBezTo>
                        <a:pt x="1527" y="1697"/>
                        <a:pt x="1782" y="1535"/>
                        <a:pt x="1860" y="1380"/>
                      </a:cubicBezTo>
                      <a:cubicBezTo>
                        <a:pt x="1897" y="1302"/>
                        <a:pt x="1889" y="1228"/>
                        <a:pt x="1834" y="1172"/>
                      </a:cubicBezTo>
                      <a:cubicBezTo>
                        <a:pt x="1800" y="1133"/>
                        <a:pt x="1756" y="1115"/>
                        <a:pt x="1705" y="1115"/>
                      </a:cubicBezTo>
                      <a:cubicBezTo>
                        <a:pt x="1674" y="1115"/>
                        <a:pt x="1640" y="1122"/>
                        <a:pt x="1604" y="1136"/>
                      </a:cubicBezTo>
                      <a:cubicBezTo>
                        <a:pt x="1442" y="1203"/>
                        <a:pt x="1261" y="1420"/>
                        <a:pt x="1150" y="1675"/>
                      </a:cubicBezTo>
                      <a:cubicBezTo>
                        <a:pt x="1078" y="1689"/>
                        <a:pt x="1003" y="1698"/>
                        <a:pt x="928" y="1698"/>
                      </a:cubicBezTo>
                      <a:cubicBezTo>
                        <a:pt x="900" y="1698"/>
                        <a:pt x="872" y="1697"/>
                        <a:pt x="843" y="1694"/>
                      </a:cubicBezTo>
                      <a:lnTo>
                        <a:pt x="840" y="1694"/>
                      </a:lnTo>
                      <a:cubicBezTo>
                        <a:pt x="603" y="1672"/>
                        <a:pt x="301" y="1553"/>
                        <a:pt x="171" y="1114"/>
                      </a:cubicBezTo>
                      <a:cubicBezTo>
                        <a:pt x="119" y="928"/>
                        <a:pt x="156" y="773"/>
                        <a:pt x="286" y="637"/>
                      </a:cubicBezTo>
                      <a:cubicBezTo>
                        <a:pt x="705" y="200"/>
                        <a:pt x="1956" y="111"/>
                        <a:pt x="2604" y="111"/>
                      </a:cubicBezTo>
                      <a:cubicBezTo>
                        <a:pt x="2812" y="111"/>
                        <a:pt x="2958" y="120"/>
                        <a:pt x="2994" y="130"/>
                      </a:cubicBezTo>
                      <a:lnTo>
                        <a:pt x="3013" y="79"/>
                      </a:lnTo>
                      <a:lnTo>
                        <a:pt x="3054" y="45"/>
                      </a:lnTo>
                      <a:cubicBezTo>
                        <a:pt x="3034" y="18"/>
                        <a:pt x="2849" y="0"/>
                        <a:pt x="2582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28"/>
                <p:cNvSpPr/>
                <p:nvPr/>
              </p:nvSpPr>
              <p:spPr>
                <a:xfrm rot="-250850">
                  <a:off x="4680773" y="1373268"/>
                  <a:ext cx="153613" cy="14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3305" extrusionOk="0">
                      <a:moveTo>
                        <a:pt x="1815" y="1830"/>
                      </a:moveTo>
                      <a:cubicBezTo>
                        <a:pt x="1831" y="1834"/>
                        <a:pt x="1841" y="1838"/>
                        <a:pt x="1849" y="1841"/>
                      </a:cubicBezTo>
                      <a:cubicBezTo>
                        <a:pt x="1863" y="1848"/>
                        <a:pt x="1871" y="1852"/>
                        <a:pt x="1875" y="1852"/>
                      </a:cubicBezTo>
                      <a:cubicBezTo>
                        <a:pt x="1863" y="1886"/>
                        <a:pt x="1775" y="1941"/>
                        <a:pt x="1634" y="1996"/>
                      </a:cubicBezTo>
                      <a:cubicBezTo>
                        <a:pt x="1657" y="1949"/>
                        <a:pt x="1686" y="1908"/>
                        <a:pt x="1716" y="1879"/>
                      </a:cubicBezTo>
                      <a:cubicBezTo>
                        <a:pt x="1757" y="1838"/>
                        <a:pt x="1790" y="1830"/>
                        <a:pt x="1815" y="1830"/>
                      </a:cubicBezTo>
                      <a:close/>
                      <a:moveTo>
                        <a:pt x="2506" y="1"/>
                      </a:moveTo>
                      <a:cubicBezTo>
                        <a:pt x="2407" y="23"/>
                        <a:pt x="1" y="607"/>
                        <a:pt x="120" y="1645"/>
                      </a:cubicBezTo>
                      <a:cubicBezTo>
                        <a:pt x="160" y="1996"/>
                        <a:pt x="427" y="2203"/>
                        <a:pt x="866" y="2229"/>
                      </a:cubicBezTo>
                      <a:cubicBezTo>
                        <a:pt x="893" y="2231"/>
                        <a:pt x="922" y="2231"/>
                        <a:pt x="951" y="2231"/>
                      </a:cubicBezTo>
                      <a:cubicBezTo>
                        <a:pt x="1118" y="2231"/>
                        <a:pt x="1301" y="2204"/>
                        <a:pt x="1469" y="2162"/>
                      </a:cubicBezTo>
                      <a:lnTo>
                        <a:pt x="1469" y="2162"/>
                      </a:lnTo>
                      <a:cubicBezTo>
                        <a:pt x="1424" y="2370"/>
                        <a:pt x="1431" y="2621"/>
                        <a:pt x="1517" y="2836"/>
                      </a:cubicBezTo>
                      <a:cubicBezTo>
                        <a:pt x="1631" y="3112"/>
                        <a:pt x="1853" y="3275"/>
                        <a:pt x="2152" y="3301"/>
                      </a:cubicBezTo>
                      <a:cubicBezTo>
                        <a:pt x="2182" y="3305"/>
                        <a:pt x="2207" y="3305"/>
                        <a:pt x="2237" y="3305"/>
                      </a:cubicBezTo>
                      <a:cubicBezTo>
                        <a:pt x="2238" y="3305"/>
                        <a:pt x="2240" y="3305"/>
                        <a:pt x="2242" y="3305"/>
                      </a:cubicBezTo>
                      <a:cubicBezTo>
                        <a:pt x="3343" y="3305"/>
                        <a:pt x="3589" y="980"/>
                        <a:pt x="3601" y="881"/>
                      </a:cubicBezTo>
                      <a:lnTo>
                        <a:pt x="3490" y="869"/>
                      </a:lnTo>
                      <a:cubicBezTo>
                        <a:pt x="3490" y="895"/>
                        <a:pt x="3243" y="3194"/>
                        <a:pt x="2241" y="3194"/>
                      </a:cubicBezTo>
                      <a:cubicBezTo>
                        <a:pt x="2240" y="3194"/>
                        <a:pt x="2238" y="3194"/>
                        <a:pt x="2237" y="3194"/>
                      </a:cubicBezTo>
                      <a:cubicBezTo>
                        <a:pt x="1856" y="3194"/>
                        <a:pt x="1694" y="2976"/>
                        <a:pt x="1619" y="2795"/>
                      </a:cubicBezTo>
                      <a:cubicBezTo>
                        <a:pt x="1535" y="2584"/>
                        <a:pt x="1535" y="2326"/>
                        <a:pt x="1587" y="2126"/>
                      </a:cubicBezTo>
                      <a:cubicBezTo>
                        <a:pt x="1797" y="2059"/>
                        <a:pt x="1960" y="1967"/>
                        <a:pt x="1979" y="1874"/>
                      </a:cubicBezTo>
                      <a:cubicBezTo>
                        <a:pt x="1986" y="1848"/>
                        <a:pt x="1989" y="1782"/>
                        <a:pt x="1893" y="1741"/>
                      </a:cubicBezTo>
                      <a:cubicBezTo>
                        <a:pt x="1863" y="1729"/>
                        <a:pt x="1833" y="1723"/>
                        <a:pt x="1804" y="1723"/>
                      </a:cubicBezTo>
                      <a:cubicBezTo>
                        <a:pt x="1745" y="1723"/>
                        <a:pt x="1688" y="1749"/>
                        <a:pt x="1638" y="1800"/>
                      </a:cubicBezTo>
                      <a:cubicBezTo>
                        <a:pt x="1583" y="1856"/>
                        <a:pt x="1535" y="1941"/>
                        <a:pt x="1501" y="2041"/>
                      </a:cubicBezTo>
                      <a:cubicBezTo>
                        <a:pt x="1345" y="2088"/>
                        <a:pt x="1155" y="2123"/>
                        <a:pt x="959" y="2123"/>
                      </a:cubicBezTo>
                      <a:cubicBezTo>
                        <a:pt x="942" y="2123"/>
                        <a:pt x="924" y="2123"/>
                        <a:pt x="906" y="2122"/>
                      </a:cubicBezTo>
                      <a:cubicBezTo>
                        <a:pt x="626" y="2114"/>
                        <a:pt x="271" y="2019"/>
                        <a:pt x="227" y="1635"/>
                      </a:cubicBezTo>
                      <a:cubicBezTo>
                        <a:pt x="123" y="692"/>
                        <a:pt x="2511" y="112"/>
                        <a:pt x="2533" y="105"/>
                      </a:cubicBezTo>
                      <a:lnTo>
                        <a:pt x="2506" y="1"/>
                      </a:ln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28"/>
                <p:cNvSpPr/>
                <p:nvPr/>
              </p:nvSpPr>
              <p:spPr>
                <a:xfrm rot="-250850">
                  <a:off x="5059648" y="1525529"/>
                  <a:ext cx="182450" cy="145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" h="3408" extrusionOk="0">
                      <a:moveTo>
                        <a:pt x="1872" y="1998"/>
                      </a:moveTo>
                      <a:cubicBezTo>
                        <a:pt x="1873" y="1998"/>
                        <a:pt x="1873" y="1999"/>
                        <a:pt x="1873" y="2000"/>
                      </a:cubicBezTo>
                      <a:cubicBezTo>
                        <a:pt x="1881" y="2000"/>
                        <a:pt x="1892" y="2000"/>
                        <a:pt x="1904" y="2032"/>
                      </a:cubicBezTo>
                      <a:cubicBezTo>
                        <a:pt x="1922" y="2099"/>
                        <a:pt x="1907" y="2225"/>
                        <a:pt x="1856" y="2365"/>
                      </a:cubicBezTo>
                      <a:cubicBezTo>
                        <a:pt x="1826" y="2214"/>
                        <a:pt x="1826" y="2085"/>
                        <a:pt x="1856" y="2018"/>
                      </a:cubicBezTo>
                      <a:cubicBezTo>
                        <a:pt x="1863" y="2002"/>
                        <a:pt x="1869" y="1998"/>
                        <a:pt x="1872" y="1998"/>
                      </a:cubicBezTo>
                      <a:close/>
                      <a:moveTo>
                        <a:pt x="1482" y="0"/>
                      </a:moveTo>
                      <a:cubicBezTo>
                        <a:pt x="1423" y="67"/>
                        <a:pt x="0" y="1652"/>
                        <a:pt x="130" y="2542"/>
                      </a:cubicBezTo>
                      <a:cubicBezTo>
                        <a:pt x="156" y="2731"/>
                        <a:pt x="251" y="2879"/>
                        <a:pt x="410" y="2979"/>
                      </a:cubicBezTo>
                      <a:cubicBezTo>
                        <a:pt x="641" y="3120"/>
                        <a:pt x="843" y="3173"/>
                        <a:pt x="1017" y="3173"/>
                      </a:cubicBezTo>
                      <a:cubicBezTo>
                        <a:pt x="1238" y="3173"/>
                        <a:pt x="1413" y="3087"/>
                        <a:pt x="1541" y="2990"/>
                      </a:cubicBezTo>
                      <a:cubicBezTo>
                        <a:pt x="1660" y="2902"/>
                        <a:pt x="1756" y="2786"/>
                        <a:pt x="1829" y="2665"/>
                      </a:cubicBezTo>
                      <a:cubicBezTo>
                        <a:pt x="1904" y="2853"/>
                        <a:pt x="2011" y="3042"/>
                        <a:pt x="2151" y="3178"/>
                      </a:cubicBezTo>
                      <a:cubicBezTo>
                        <a:pt x="2262" y="3286"/>
                        <a:pt x="2421" y="3385"/>
                        <a:pt x="2624" y="3404"/>
                      </a:cubicBezTo>
                      <a:cubicBezTo>
                        <a:pt x="2647" y="3406"/>
                        <a:pt x="2671" y="3407"/>
                        <a:pt x="2695" y="3407"/>
                      </a:cubicBezTo>
                      <a:cubicBezTo>
                        <a:pt x="2819" y="3407"/>
                        <a:pt x="2957" y="3374"/>
                        <a:pt x="3112" y="3296"/>
                      </a:cubicBezTo>
                      <a:cubicBezTo>
                        <a:pt x="4276" y="2720"/>
                        <a:pt x="3097" y="248"/>
                        <a:pt x="3045" y="144"/>
                      </a:cubicBezTo>
                      <a:lnTo>
                        <a:pt x="2946" y="192"/>
                      </a:lnTo>
                      <a:cubicBezTo>
                        <a:pt x="2960" y="214"/>
                        <a:pt x="4132" y="2672"/>
                        <a:pt x="3064" y="3200"/>
                      </a:cubicBezTo>
                      <a:cubicBezTo>
                        <a:pt x="2932" y="3266"/>
                        <a:pt x="2807" y="3299"/>
                        <a:pt x="2689" y="3299"/>
                      </a:cubicBezTo>
                      <a:cubicBezTo>
                        <a:pt x="2521" y="3299"/>
                        <a:pt x="2367" y="3233"/>
                        <a:pt x="2228" y="3101"/>
                      </a:cubicBezTo>
                      <a:cubicBezTo>
                        <a:pt x="2073" y="2949"/>
                        <a:pt x="1962" y="2738"/>
                        <a:pt x="1900" y="2539"/>
                      </a:cubicBezTo>
                      <a:cubicBezTo>
                        <a:pt x="2003" y="2329"/>
                        <a:pt x="2040" y="2118"/>
                        <a:pt x="2007" y="2003"/>
                      </a:cubicBezTo>
                      <a:cubicBezTo>
                        <a:pt x="1981" y="1911"/>
                        <a:pt x="1918" y="1892"/>
                        <a:pt x="1885" y="1889"/>
                      </a:cubicBezTo>
                      <a:cubicBezTo>
                        <a:pt x="1882" y="1889"/>
                        <a:pt x="1879" y="1888"/>
                        <a:pt x="1876" y="1888"/>
                      </a:cubicBezTo>
                      <a:cubicBezTo>
                        <a:pt x="1824" y="1888"/>
                        <a:pt x="1780" y="1918"/>
                        <a:pt x="1756" y="1974"/>
                      </a:cubicBezTo>
                      <a:cubicBezTo>
                        <a:pt x="1708" y="2081"/>
                        <a:pt x="1718" y="2295"/>
                        <a:pt x="1785" y="2525"/>
                      </a:cubicBezTo>
                      <a:cubicBezTo>
                        <a:pt x="1711" y="2665"/>
                        <a:pt x="1607" y="2801"/>
                        <a:pt x="1474" y="2905"/>
                      </a:cubicBezTo>
                      <a:cubicBezTo>
                        <a:pt x="1334" y="3009"/>
                        <a:pt x="1179" y="3062"/>
                        <a:pt x="1015" y="3062"/>
                      </a:cubicBezTo>
                      <a:cubicBezTo>
                        <a:pt x="843" y="3062"/>
                        <a:pt x="659" y="3004"/>
                        <a:pt x="469" y="2886"/>
                      </a:cubicBezTo>
                      <a:cubicBezTo>
                        <a:pt x="336" y="2801"/>
                        <a:pt x="259" y="2687"/>
                        <a:pt x="237" y="2528"/>
                      </a:cubicBezTo>
                      <a:cubicBezTo>
                        <a:pt x="115" y="1689"/>
                        <a:pt x="1549" y="89"/>
                        <a:pt x="1563" y="74"/>
                      </a:cubicBezTo>
                      <a:lnTo>
                        <a:pt x="1482" y="0"/>
                      </a:ln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28"/>
                <p:cNvSpPr/>
                <p:nvPr/>
              </p:nvSpPr>
              <p:spPr>
                <a:xfrm rot="-250850">
                  <a:off x="5425536" y="1509708"/>
                  <a:ext cx="159458" cy="14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8" h="3355" extrusionOk="0">
                      <a:moveTo>
                        <a:pt x="2045" y="2058"/>
                      </a:moveTo>
                      <a:cubicBezTo>
                        <a:pt x="2051" y="2058"/>
                        <a:pt x="2059" y="2058"/>
                        <a:pt x="2067" y="2059"/>
                      </a:cubicBezTo>
                      <a:cubicBezTo>
                        <a:pt x="2141" y="2067"/>
                        <a:pt x="2189" y="2118"/>
                        <a:pt x="2208" y="2211"/>
                      </a:cubicBezTo>
                      <a:cubicBezTo>
                        <a:pt x="2225" y="2296"/>
                        <a:pt x="2218" y="2403"/>
                        <a:pt x="2192" y="2514"/>
                      </a:cubicBezTo>
                      <a:cubicBezTo>
                        <a:pt x="2041" y="2329"/>
                        <a:pt x="1959" y="2156"/>
                        <a:pt x="1986" y="2085"/>
                      </a:cubicBezTo>
                      <a:cubicBezTo>
                        <a:pt x="1989" y="2078"/>
                        <a:pt x="1998" y="2058"/>
                        <a:pt x="2045" y="2058"/>
                      </a:cubicBezTo>
                      <a:close/>
                      <a:moveTo>
                        <a:pt x="2447" y="0"/>
                      </a:moveTo>
                      <a:lnTo>
                        <a:pt x="2373" y="78"/>
                      </a:lnTo>
                      <a:cubicBezTo>
                        <a:pt x="3146" y="843"/>
                        <a:pt x="3627" y="1745"/>
                        <a:pt x="3604" y="2373"/>
                      </a:cubicBezTo>
                      <a:cubicBezTo>
                        <a:pt x="3593" y="2613"/>
                        <a:pt x="3508" y="2806"/>
                        <a:pt x="3349" y="2939"/>
                      </a:cubicBezTo>
                      <a:cubicBezTo>
                        <a:pt x="3259" y="3016"/>
                        <a:pt x="3158" y="3046"/>
                        <a:pt x="3058" y="3046"/>
                      </a:cubicBezTo>
                      <a:cubicBezTo>
                        <a:pt x="2867" y="3046"/>
                        <a:pt x="2677" y="2939"/>
                        <a:pt x="2558" y="2854"/>
                      </a:cubicBezTo>
                      <a:cubicBezTo>
                        <a:pt x="2451" y="2780"/>
                        <a:pt x="2358" y="2698"/>
                        <a:pt x="2278" y="2610"/>
                      </a:cubicBezTo>
                      <a:cubicBezTo>
                        <a:pt x="2325" y="2458"/>
                        <a:pt x="2341" y="2306"/>
                        <a:pt x="2314" y="2188"/>
                      </a:cubicBezTo>
                      <a:cubicBezTo>
                        <a:pt x="2285" y="2048"/>
                        <a:pt x="2200" y="1963"/>
                        <a:pt x="2078" y="1952"/>
                      </a:cubicBezTo>
                      <a:cubicBezTo>
                        <a:pt x="2068" y="1951"/>
                        <a:pt x="2059" y="1950"/>
                        <a:pt x="2050" y="1950"/>
                      </a:cubicBezTo>
                      <a:cubicBezTo>
                        <a:pt x="1939" y="1950"/>
                        <a:pt x="1900" y="2010"/>
                        <a:pt x="1886" y="2048"/>
                      </a:cubicBezTo>
                      <a:cubicBezTo>
                        <a:pt x="1834" y="2185"/>
                        <a:pt x="1964" y="2422"/>
                        <a:pt x="2155" y="2635"/>
                      </a:cubicBezTo>
                      <a:cubicBezTo>
                        <a:pt x="2074" y="2861"/>
                        <a:pt x="1919" y="3082"/>
                        <a:pt x="1727" y="3186"/>
                      </a:cubicBezTo>
                      <a:cubicBezTo>
                        <a:pt x="1653" y="3225"/>
                        <a:pt x="1577" y="3245"/>
                        <a:pt x="1499" y="3245"/>
                      </a:cubicBezTo>
                      <a:cubicBezTo>
                        <a:pt x="1344" y="3245"/>
                        <a:pt x="1182" y="3166"/>
                        <a:pt x="1024" y="3005"/>
                      </a:cubicBezTo>
                      <a:cubicBezTo>
                        <a:pt x="134" y="2111"/>
                        <a:pt x="1099" y="189"/>
                        <a:pt x="1110" y="171"/>
                      </a:cubicBezTo>
                      <a:lnTo>
                        <a:pt x="1014" y="119"/>
                      </a:lnTo>
                      <a:cubicBezTo>
                        <a:pt x="973" y="200"/>
                        <a:pt x="1" y="2129"/>
                        <a:pt x="947" y="3082"/>
                      </a:cubicBezTo>
                      <a:cubicBezTo>
                        <a:pt x="1132" y="3268"/>
                        <a:pt x="1302" y="3338"/>
                        <a:pt x="1446" y="3353"/>
                      </a:cubicBezTo>
                      <a:cubicBezTo>
                        <a:pt x="1463" y="3354"/>
                        <a:pt x="1479" y="3355"/>
                        <a:pt x="1496" y="3355"/>
                      </a:cubicBezTo>
                      <a:cubicBezTo>
                        <a:pt x="1607" y="3355"/>
                        <a:pt x="1701" y="3325"/>
                        <a:pt x="1778" y="3282"/>
                      </a:cubicBezTo>
                      <a:cubicBezTo>
                        <a:pt x="1981" y="3171"/>
                        <a:pt x="2145" y="2954"/>
                        <a:pt x="2237" y="2724"/>
                      </a:cubicBezTo>
                      <a:cubicBezTo>
                        <a:pt x="2318" y="2806"/>
                        <a:pt x="2407" y="2883"/>
                        <a:pt x="2496" y="2942"/>
                      </a:cubicBezTo>
                      <a:cubicBezTo>
                        <a:pt x="2697" y="3083"/>
                        <a:pt x="2889" y="3155"/>
                        <a:pt x="3061" y="3155"/>
                      </a:cubicBezTo>
                      <a:cubicBezTo>
                        <a:pt x="3194" y="3155"/>
                        <a:pt x="3316" y="3111"/>
                        <a:pt x="3419" y="3024"/>
                      </a:cubicBezTo>
                      <a:cubicBezTo>
                        <a:pt x="3604" y="2869"/>
                        <a:pt x="3700" y="2650"/>
                        <a:pt x="3711" y="2377"/>
                      </a:cubicBezTo>
                      <a:cubicBezTo>
                        <a:pt x="3737" y="1719"/>
                        <a:pt x="3242" y="788"/>
                        <a:pt x="2447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28"/>
                <p:cNvSpPr/>
                <p:nvPr/>
              </p:nvSpPr>
              <p:spPr>
                <a:xfrm rot="-250850">
                  <a:off x="5778053" y="1378069"/>
                  <a:ext cx="171871" cy="159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9" h="3748" extrusionOk="0">
                      <a:moveTo>
                        <a:pt x="2226" y="2233"/>
                      </a:moveTo>
                      <a:cubicBezTo>
                        <a:pt x="2281" y="2237"/>
                        <a:pt x="2329" y="2277"/>
                        <a:pt x="2362" y="2354"/>
                      </a:cubicBezTo>
                      <a:cubicBezTo>
                        <a:pt x="2381" y="2395"/>
                        <a:pt x="2392" y="2440"/>
                        <a:pt x="2403" y="2496"/>
                      </a:cubicBezTo>
                      <a:cubicBezTo>
                        <a:pt x="2266" y="2381"/>
                        <a:pt x="2185" y="2270"/>
                        <a:pt x="2188" y="2237"/>
                      </a:cubicBezTo>
                      <a:cubicBezTo>
                        <a:pt x="2188" y="2237"/>
                        <a:pt x="2196" y="2233"/>
                        <a:pt x="2218" y="2233"/>
                      </a:cubicBezTo>
                      <a:close/>
                      <a:moveTo>
                        <a:pt x="1834" y="1"/>
                      </a:moveTo>
                      <a:lnTo>
                        <a:pt x="1800" y="104"/>
                      </a:lnTo>
                      <a:cubicBezTo>
                        <a:pt x="1815" y="108"/>
                        <a:pt x="3316" y="563"/>
                        <a:pt x="3759" y="1413"/>
                      </a:cubicBezTo>
                      <a:cubicBezTo>
                        <a:pt x="3896" y="1675"/>
                        <a:pt x="3918" y="1948"/>
                        <a:pt x="3822" y="2229"/>
                      </a:cubicBezTo>
                      <a:cubicBezTo>
                        <a:pt x="3673" y="2685"/>
                        <a:pt x="3410" y="2811"/>
                        <a:pt x="3163" y="2811"/>
                      </a:cubicBezTo>
                      <a:cubicBezTo>
                        <a:pt x="3085" y="2811"/>
                        <a:pt x="3009" y="2799"/>
                        <a:pt x="2939" y="2780"/>
                      </a:cubicBezTo>
                      <a:cubicBezTo>
                        <a:pt x="2784" y="2739"/>
                        <a:pt x="2639" y="2665"/>
                        <a:pt x="2521" y="2584"/>
                      </a:cubicBezTo>
                      <a:cubicBezTo>
                        <a:pt x="2514" y="2477"/>
                        <a:pt x="2495" y="2385"/>
                        <a:pt x="2462" y="2307"/>
                      </a:cubicBezTo>
                      <a:cubicBezTo>
                        <a:pt x="2407" y="2192"/>
                        <a:pt x="2321" y="2133"/>
                        <a:pt x="2226" y="2122"/>
                      </a:cubicBezTo>
                      <a:cubicBezTo>
                        <a:pt x="2223" y="2122"/>
                        <a:pt x="2220" y="2122"/>
                        <a:pt x="2217" y="2122"/>
                      </a:cubicBezTo>
                      <a:cubicBezTo>
                        <a:pt x="2106" y="2122"/>
                        <a:pt x="2088" y="2193"/>
                        <a:pt x="2085" y="2214"/>
                      </a:cubicBezTo>
                      <a:cubicBezTo>
                        <a:pt x="2070" y="2318"/>
                        <a:pt x="2211" y="2492"/>
                        <a:pt x="2414" y="2639"/>
                      </a:cubicBezTo>
                      <a:cubicBezTo>
                        <a:pt x="2417" y="2880"/>
                        <a:pt x="2340" y="3175"/>
                        <a:pt x="2177" y="3379"/>
                      </a:cubicBezTo>
                      <a:cubicBezTo>
                        <a:pt x="2077" y="3504"/>
                        <a:pt x="1913" y="3637"/>
                        <a:pt x="1659" y="3637"/>
                      </a:cubicBezTo>
                      <a:cubicBezTo>
                        <a:pt x="1613" y="3637"/>
                        <a:pt x="1564" y="3632"/>
                        <a:pt x="1512" y="3623"/>
                      </a:cubicBezTo>
                      <a:cubicBezTo>
                        <a:pt x="1113" y="3545"/>
                        <a:pt x="817" y="3345"/>
                        <a:pt x="633" y="3028"/>
                      </a:cubicBezTo>
                      <a:cubicBezTo>
                        <a:pt x="119" y="2159"/>
                        <a:pt x="588" y="681"/>
                        <a:pt x="592" y="666"/>
                      </a:cubicBezTo>
                      <a:lnTo>
                        <a:pt x="488" y="633"/>
                      </a:lnTo>
                      <a:lnTo>
                        <a:pt x="488" y="633"/>
                      </a:lnTo>
                      <a:cubicBezTo>
                        <a:pt x="470" y="696"/>
                        <a:pt x="0" y="2174"/>
                        <a:pt x="536" y="3083"/>
                      </a:cubicBezTo>
                      <a:cubicBezTo>
                        <a:pt x="740" y="3427"/>
                        <a:pt x="1061" y="3645"/>
                        <a:pt x="1494" y="3729"/>
                      </a:cubicBezTo>
                      <a:cubicBezTo>
                        <a:pt x="1527" y="3737"/>
                        <a:pt x="1560" y="3741"/>
                        <a:pt x="1590" y="3744"/>
                      </a:cubicBezTo>
                      <a:cubicBezTo>
                        <a:pt x="1616" y="3747"/>
                        <a:pt x="1641" y="3748"/>
                        <a:pt x="1665" y="3748"/>
                      </a:cubicBezTo>
                      <a:cubicBezTo>
                        <a:pt x="1958" y="3748"/>
                        <a:pt x="2150" y="3592"/>
                        <a:pt x="2262" y="3445"/>
                      </a:cubicBezTo>
                      <a:cubicBezTo>
                        <a:pt x="2429" y="3238"/>
                        <a:pt x="2509" y="2958"/>
                        <a:pt x="2521" y="2709"/>
                      </a:cubicBezTo>
                      <a:cubicBezTo>
                        <a:pt x="2654" y="2791"/>
                        <a:pt x="2802" y="2861"/>
                        <a:pt x="2946" y="2895"/>
                      </a:cubicBezTo>
                      <a:cubicBezTo>
                        <a:pt x="3008" y="2909"/>
                        <a:pt x="3081" y="2920"/>
                        <a:pt x="3160" y="2920"/>
                      </a:cubicBezTo>
                      <a:cubicBezTo>
                        <a:pt x="3423" y="2920"/>
                        <a:pt x="3749" y="2797"/>
                        <a:pt x="3925" y="2266"/>
                      </a:cubicBezTo>
                      <a:cubicBezTo>
                        <a:pt x="4029" y="1955"/>
                        <a:pt x="4007" y="1649"/>
                        <a:pt x="3855" y="1361"/>
                      </a:cubicBezTo>
                      <a:cubicBezTo>
                        <a:pt x="3393" y="474"/>
                        <a:pt x="1897" y="19"/>
                        <a:pt x="1834" y="1"/>
                      </a:cubicBez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28"/>
                <p:cNvSpPr/>
                <p:nvPr/>
              </p:nvSpPr>
              <p:spPr>
                <a:xfrm rot="-250850">
                  <a:off x="6039802" y="1133432"/>
                  <a:ext cx="165942" cy="152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0" h="3582" extrusionOk="0">
                      <a:moveTo>
                        <a:pt x="2159" y="1968"/>
                      </a:moveTo>
                      <a:cubicBezTo>
                        <a:pt x="2167" y="1968"/>
                        <a:pt x="2174" y="1968"/>
                        <a:pt x="2182" y="1970"/>
                      </a:cubicBezTo>
                      <a:cubicBezTo>
                        <a:pt x="2259" y="1974"/>
                        <a:pt x="2344" y="2044"/>
                        <a:pt x="2422" y="2166"/>
                      </a:cubicBezTo>
                      <a:cubicBezTo>
                        <a:pt x="2452" y="2218"/>
                        <a:pt x="2481" y="2274"/>
                        <a:pt x="2507" y="2332"/>
                      </a:cubicBezTo>
                      <a:cubicBezTo>
                        <a:pt x="2259" y="2221"/>
                        <a:pt x="2082" y="2078"/>
                        <a:pt x="2082" y="2007"/>
                      </a:cubicBezTo>
                      <a:cubicBezTo>
                        <a:pt x="2078" y="1989"/>
                        <a:pt x="2119" y="1977"/>
                        <a:pt x="2138" y="1970"/>
                      </a:cubicBezTo>
                      <a:cubicBezTo>
                        <a:pt x="2145" y="1968"/>
                        <a:pt x="2152" y="1968"/>
                        <a:pt x="2159" y="1968"/>
                      </a:cubicBezTo>
                      <a:close/>
                      <a:moveTo>
                        <a:pt x="1466" y="1"/>
                      </a:moveTo>
                      <a:cubicBezTo>
                        <a:pt x="1355" y="1"/>
                        <a:pt x="1241" y="9"/>
                        <a:pt x="1125" y="26"/>
                      </a:cubicBezTo>
                      <a:lnTo>
                        <a:pt x="1143" y="133"/>
                      </a:lnTo>
                      <a:cubicBezTo>
                        <a:pt x="1254" y="117"/>
                        <a:pt x="1362" y="109"/>
                        <a:pt x="1469" y="109"/>
                      </a:cubicBezTo>
                      <a:cubicBezTo>
                        <a:pt x="2286" y="109"/>
                        <a:pt x="2964" y="567"/>
                        <a:pt x="3320" y="1002"/>
                      </a:cubicBezTo>
                      <a:cubicBezTo>
                        <a:pt x="3649" y="1401"/>
                        <a:pt x="3770" y="1837"/>
                        <a:pt x="3656" y="2163"/>
                      </a:cubicBezTo>
                      <a:cubicBezTo>
                        <a:pt x="3564" y="2413"/>
                        <a:pt x="3346" y="2484"/>
                        <a:pt x="3131" y="2484"/>
                      </a:cubicBezTo>
                      <a:cubicBezTo>
                        <a:pt x="3071" y="2484"/>
                        <a:pt x="3011" y="2478"/>
                        <a:pt x="2954" y="2470"/>
                      </a:cubicBezTo>
                      <a:cubicBezTo>
                        <a:pt x="2847" y="2451"/>
                        <a:pt x="2743" y="2425"/>
                        <a:pt x="2644" y="2388"/>
                      </a:cubicBezTo>
                      <a:cubicBezTo>
                        <a:pt x="2610" y="2288"/>
                        <a:pt x="2566" y="2192"/>
                        <a:pt x="2515" y="2110"/>
                      </a:cubicBezTo>
                      <a:cubicBezTo>
                        <a:pt x="2410" y="1947"/>
                        <a:pt x="2293" y="1858"/>
                        <a:pt x="2174" y="1858"/>
                      </a:cubicBezTo>
                      <a:cubicBezTo>
                        <a:pt x="2153" y="1858"/>
                        <a:pt x="2133" y="1861"/>
                        <a:pt x="2112" y="1866"/>
                      </a:cubicBezTo>
                      <a:cubicBezTo>
                        <a:pt x="1986" y="1897"/>
                        <a:pt x="1971" y="1970"/>
                        <a:pt x="1971" y="2015"/>
                      </a:cubicBezTo>
                      <a:cubicBezTo>
                        <a:pt x="1979" y="2159"/>
                        <a:pt x="2240" y="2351"/>
                        <a:pt x="2555" y="2473"/>
                      </a:cubicBezTo>
                      <a:cubicBezTo>
                        <a:pt x="2648" y="2776"/>
                        <a:pt x="2644" y="3130"/>
                        <a:pt x="2489" y="3319"/>
                      </a:cubicBezTo>
                      <a:cubicBezTo>
                        <a:pt x="2406" y="3420"/>
                        <a:pt x="2284" y="3470"/>
                        <a:pt x="2127" y="3470"/>
                      </a:cubicBezTo>
                      <a:cubicBezTo>
                        <a:pt x="2002" y="3470"/>
                        <a:pt x="1856" y="3438"/>
                        <a:pt x="1691" y="3374"/>
                      </a:cubicBezTo>
                      <a:cubicBezTo>
                        <a:pt x="209" y="2794"/>
                        <a:pt x="112" y="1320"/>
                        <a:pt x="112" y="1305"/>
                      </a:cubicBezTo>
                      <a:lnTo>
                        <a:pt x="1" y="1309"/>
                      </a:lnTo>
                      <a:cubicBezTo>
                        <a:pt x="5" y="1324"/>
                        <a:pt x="101" y="2869"/>
                        <a:pt x="1650" y="3474"/>
                      </a:cubicBezTo>
                      <a:cubicBezTo>
                        <a:pt x="1805" y="3534"/>
                        <a:pt x="1934" y="3567"/>
                        <a:pt x="2049" y="3578"/>
                      </a:cubicBezTo>
                      <a:cubicBezTo>
                        <a:pt x="2075" y="3580"/>
                        <a:pt x="2100" y="3581"/>
                        <a:pt x="2123" y="3581"/>
                      </a:cubicBezTo>
                      <a:cubicBezTo>
                        <a:pt x="2352" y="3581"/>
                        <a:pt x="2489" y="3490"/>
                        <a:pt x="2570" y="3389"/>
                      </a:cubicBezTo>
                      <a:cubicBezTo>
                        <a:pt x="2743" y="3183"/>
                        <a:pt x="2758" y="2831"/>
                        <a:pt x="2680" y="2514"/>
                      </a:cubicBezTo>
                      <a:lnTo>
                        <a:pt x="2680" y="2514"/>
                      </a:lnTo>
                      <a:cubicBezTo>
                        <a:pt x="2766" y="2543"/>
                        <a:pt x="2854" y="2562"/>
                        <a:pt x="2939" y="2576"/>
                      </a:cubicBezTo>
                      <a:cubicBezTo>
                        <a:pt x="3008" y="2587"/>
                        <a:pt x="3074" y="2592"/>
                        <a:pt x="3135" y="2592"/>
                      </a:cubicBezTo>
                      <a:cubicBezTo>
                        <a:pt x="3446" y="2592"/>
                        <a:pt x="3667" y="2455"/>
                        <a:pt x="3756" y="2199"/>
                      </a:cubicBezTo>
                      <a:cubicBezTo>
                        <a:pt x="3889" y="1837"/>
                        <a:pt x="3756" y="1364"/>
                        <a:pt x="3405" y="935"/>
                      </a:cubicBezTo>
                      <a:cubicBezTo>
                        <a:pt x="3032" y="481"/>
                        <a:pt x="2324" y="1"/>
                        <a:pt x="1466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99" name="Google Shape;999;p28"/>
          <p:cNvSpPr txBox="1">
            <a:spLocks noGrp="1"/>
          </p:cNvSpPr>
          <p:nvPr>
            <p:ph type="ctrTitle"/>
          </p:nvPr>
        </p:nvSpPr>
        <p:spPr>
          <a:xfrm>
            <a:off x="2625300" y="2021300"/>
            <a:ext cx="38934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ČAROBNO V DECEMBER</a:t>
            </a:r>
            <a:endParaRPr dirty="0"/>
          </a:p>
        </p:txBody>
      </p:sp>
      <p:sp>
        <p:nvSpPr>
          <p:cNvPr id="1000" name="Google Shape;1000;p28"/>
          <p:cNvSpPr txBox="1">
            <a:spLocks noGrp="1"/>
          </p:cNvSpPr>
          <p:nvPr>
            <p:ph type="subTitle" idx="1"/>
          </p:nvPr>
        </p:nvSpPr>
        <p:spPr>
          <a:xfrm>
            <a:off x="2757450" y="2366819"/>
            <a:ext cx="36291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3598">
            <a:off x="225430" y="285731"/>
            <a:ext cx="2649374" cy="21470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1623">
            <a:off x="94770" y="2642233"/>
            <a:ext cx="2656933" cy="225369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8483">
            <a:off x="6323215" y="126436"/>
            <a:ext cx="2931925" cy="194724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72618">
            <a:off x="3023026" y="125108"/>
            <a:ext cx="3237736" cy="216569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969">
            <a:off x="2860193" y="2315516"/>
            <a:ext cx="1918954" cy="273098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6246">
            <a:off x="4935095" y="2914338"/>
            <a:ext cx="2312414" cy="212262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975" y="2124489"/>
            <a:ext cx="2287285" cy="19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06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OKRASITEV VRAT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83045" y="3192367"/>
            <a:ext cx="3300450" cy="1141093"/>
          </a:xfrm>
        </p:spPr>
        <p:txBody>
          <a:bodyPr/>
          <a:lstStyle/>
          <a:p>
            <a:r>
              <a:rPr lang="sl-SI" dirty="0"/>
              <a:t>KER SE JE TRENUTNO TVOJA SOBA SPREMENILA V UČILNICO, LAHKO OKRASIŠ VRATA SVOJE SOBE IN SI TAKO TUDI TAM PRIČARAŠ NEKAJ DRCEMBRSKEGA VZDUŠJA. 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sl-SI" dirty="0"/>
              <a:t>2.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6" y="1591932"/>
            <a:ext cx="2103302" cy="26580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463" y="1122609"/>
            <a:ext cx="938865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9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5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/>
              <a:t>ZA IZDELAVO POTREBUJEŠ …</a:t>
            </a:r>
            <a:endParaRPr dirty="0"/>
          </a:p>
        </p:txBody>
      </p:sp>
      <p:sp>
        <p:nvSpPr>
          <p:cNvPr id="1541" name="Google Shape;1541;p35"/>
          <p:cNvSpPr txBox="1">
            <a:spLocks noGrp="1"/>
          </p:cNvSpPr>
          <p:nvPr>
            <p:ph type="subTitle" idx="3"/>
          </p:nvPr>
        </p:nvSpPr>
        <p:spPr>
          <a:xfrm>
            <a:off x="1128025" y="2795370"/>
            <a:ext cx="3079415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TRŠI PAPIR, BARVNI PAPIR, BARVICE, TEMPARE, LEPILNI TRAK …</a:t>
            </a:r>
            <a:endParaRPr dirty="0"/>
          </a:p>
        </p:txBody>
      </p:sp>
      <p:grpSp>
        <p:nvGrpSpPr>
          <p:cNvPr id="1561" name="Google Shape;1561;p35"/>
          <p:cNvGrpSpPr/>
          <p:nvPr/>
        </p:nvGrpSpPr>
        <p:grpSpPr>
          <a:xfrm>
            <a:off x="2475292" y="5025"/>
            <a:ext cx="213618" cy="1991493"/>
            <a:chOff x="1678879" y="-200600"/>
            <a:chExt cx="213618" cy="1991493"/>
          </a:xfrm>
        </p:grpSpPr>
        <p:cxnSp>
          <p:nvCxnSpPr>
            <p:cNvPr id="1562" name="Google Shape;1562;p35"/>
            <p:cNvCxnSpPr/>
            <p:nvPr/>
          </p:nvCxnSpPr>
          <p:spPr>
            <a:xfrm rot="10800000">
              <a:off x="1786088" y="-200600"/>
              <a:ext cx="0" cy="19908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63" name="Google Shape;1563;p35"/>
            <p:cNvSpPr/>
            <p:nvPr/>
          </p:nvSpPr>
          <p:spPr>
            <a:xfrm>
              <a:off x="1678879" y="1540575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4" name="Google Shape;1564;p35"/>
          <p:cNvGrpSpPr/>
          <p:nvPr/>
        </p:nvGrpSpPr>
        <p:grpSpPr>
          <a:xfrm>
            <a:off x="2321498" y="1978927"/>
            <a:ext cx="409317" cy="363197"/>
            <a:chOff x="2347913" y="2011425"/>
            <a:chExt cx="372750" cy="330750"/>
          </a:xfrm>
        </p:grpSpPr>
        <p:sp>
          <p:nvSpPr>
            <p:cNvPr id="1565" name="Google Shape;1565;p35"/>
            <p:cNvSpPr/>
            <p:nvPr/>
          </p:nvSpPr>
          <p:spPr>
            <a:xfrm>
              <a:off x="2657188" y="2148050"/>
              <a:ext cx="59550" cy="55200"/>
            </a:xfrm>
            <a:custGeom>
              <a:avLst/>
              <a:gdLst/>
              <a:ahLst/>
              <a:cxnLst/>
              <a:rect l="l" t="t" r="r" b="b"/>
              <a:pathLst>
                <a:path w="2382" h="2208" extrusionOk="0">
                  <a:moveTo>
                    <a:pt x="1317" y="1"/>
                  </a:moveTo>
                  <a:lnTo>
                    <a:pt x="359" y="650"/>
                  </a:lnTo>
                  <a:cubicBezTo>
                    <a:pt x="321" y="726"/>
                    <a:pt x="282" y="821"/>
                    <a:pt x="245" y="892"/>
                  </a:cubicBezTo>
                  <a:cubicBezTo>
                    <a:pt x="1" y="1317"/>
                    <a:pt x="154" y="1856"/>
                    <a:pt x="579" y="2094"/>
                  </a:cubicBezTo>
                  <a:cubicBezTo>
                    <a:pt x="716" y="2171"/>
                    <a:pt x="866" y="2208"/>
                    <a:pt x="1014" y="2208"/>
                  </a:cubicBezTo>
                  <a:cubicBezTo>
                    <a:pt x="1317" y="2208"/>
                    <a:pt x="1612" y="2054"/>
                    <a:pt x="1775" y="1775"/>
                  </a:cubicBezTo>
                  <a:cubicBezTo>
                    <a:pt x="2090" y="1236"/>
                    <a:pt x="2296" y="645"/>
                    <a:pt x="2382" y="29"/>
                  </a:cubicBezTo>
                  <a:lnTo>
                    <a:pt x="2382" y="1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2666138" y="2066050"/>
              <a:ext cx="54525" cy="98250"/>
            </a:xfrm>
            <a:custGeom>
              <a:avLst/>
              <a:gdLst/>
              <a:ahLst/>
              <a:cxnLst/>
              <a:rect l="l" t="t" r="r" b="b"/>
              <a:pathLst>
                <a:path w="2181" h="3930" extrusionOk="0">
                  <a:moveTo>
                    <a:pt x="144" y="0"/>
                  </a:moveTo>
                  <a:lnTo>
                    <a:pt x="144" y="1683"/>
                  </a:lnTo>
                  <a:cubicBezTo>
                    <a:pt x="387" y="2427"/>
                    <a:pt x="335" y="3228"/>
                    <a:pt x="1" y="3930"/>
                  </a:cubicBezTo>
                  <a:lnTo>
                    <a:pt x="2024" y="3281"/>
                  </a:lnTo>
                  <a:cubicBezTo>
                    <a:pt x="2180" y="2136"/>
                    <a:pt x="1918" y="973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2611188" y="2012250"/>
              <a:ext cx="87075" cy="95875"/>
            </a:xfrm>
            <a:custGeom>
              <a:avLst/>
              <a:gdLst/>
              <a:ahLst/>
              <a:cxnLst/>
              <a:rect l="l" t="t" r="r" b="b"/>
              <a:pathLst>
                <a:path w="3483" h="3835" extrusionOk="0">
                  <a:moveTo>
                    <a:pt x="0" y="0"/>
                  </a:moveTo>
                  <a:lnTo>
                    <a:pt x="0" y="1088"/>
                  </a:lnTo>
                  <a:lnTo>
                    <a:pt x="663" y="1985"/>
                  </a:lnTo>
                  <a:cubicBezTo>
                    <a:pt x="764" y="2032"/>
                    <a:pt x="863" y="2080"/>
                    <a:pt x="959" y="2137"/>
                  </a:cubicBezTo>
                  <a:cubicBezTo>
                    <a:pt x="1618" y="2514"/>
                    <a:pt x="2113" y="3119"/>
                    <a:pt x="2347" y="3835"/>
                  </a:cubicBezTo>
                  <a:lnTo>
                    <a:pt x="3482" y="2152"/>
                  </a:lnTo>
                  <a:cubicBezTo>
                    <a:pt x="3067" y="1517"/>
                    <a:pt x="2505" y="988"/>
                    <a:pt x="1846" y="611"/>
                  </a:cubicBezTo>
                  <a:cubicBezTo>
                    <a:pt x="1279" y="286"/>
                    <a:pt x="654" y="77"/>
                    <a:pt x="0" y="0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2529388" y="2011425"/>
              <a:ext cx="98375" cy="50450"/>
            </a:xfrm>
            <a:custGeom>
              <a:avLst/>
              <a:gdLst/>
              <a:ahLst/>
              <a:cxnLst/>
              <a:rect l="l" t="t" r="r" b="b"/>
              <a:pathLst>
                <a:path w="3935" h="2018" extrusionOk="0">
                  <a:moveTo>
                    <a:pt x="2707" y="1"/>
                  </a:moveTo>
                  <a:cubicBezTo>
                    <a:pt x="1748" y="1"/>
                    <a:pt x="806" y="281"/>
                    <a:pt x="1" y="816"/>
                  </a:cubicBezTo>
                  <a:lnTo>
                    <a:pt x="1" y="1937"/>
                  </a:lnTo>
                  <a:lnTo>
                    <a:pt x="1674" y="1937"/>
                  </a:lnTo>
                  <a:cubicBezTo>
                    <a:pt x="1751" y="1908"/>
                    <a:pt x="1828" y="1884"/>
                    <a:pt x="1903" y="1865"/>
                  </a:cubicBezTo>
                  <a:cubicBezTo>
                    <a:pt x="2167" y="1794"/>
                    <a:pt x="2436" y="1759"/>
                    <a:pt x="2704" y="1759"/>
                  </a:cubicBezTo>
                  <a:cubicBezTo>
                    <a:pt x="3125" y="1759"/>
                    <a:pt x="3544" y="1846"/>
                    <a:pt x="3935" y="2018"/>
                  </a:cubicBezTo>
                  <a:lnTo>
                    <a:pt x="3272" y="33"/>
                  </a:lnTo>
                  <a:cubicBezTo>
                    <a:pt x="3084" y="11"/>
                    <a:pt x="2895" y="1"/>
                    <a:pt x="2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2479313" y="2031825"/>
              <a:ext cx="91950" cy="76450"/>
            </a:xfrm>
            <a:custGeom>
              <a:avLst/>
              <a:gdLst/>
              <a:ahLst/>
              <a:cxnLst/>
              <a:rect l="l" t="t" r="r" b="b"/>
              <a:pathLst>
                <a:path w="3678" h="3058" extrusionOk="0">
                  <a:moveTo>
                    <a:pt x="2004" y="0"/>
                  </a:moveTo>
                  <a:cubicBezTo>
                    <a:pt x="1388" y="410"/>
                    <a:pt x="877" y="954"/>
                    <a:pt x="511" y="1588"/>
                  </a:cubicBezTo>
                  <a:lnTo>
                    <a:pt x="1" y="2470"/>
                  </a:lnTo>
                  <a:lnTo>
                    <a:pt x="797" y="3057"/>
                  </a:lnTo>
                  <a:lnTo>
                    <a:pt x="2046" y="2470"/>
                  </a:lnTo>
                  <a:cubicBezTo>
                    <a:pt x="2409" y="1841"/>
                    <a:pt x="2990" y="1359"/>
                    <a:pt x="3677" y="1121"/>
                  </a:cubicBezTo>
                  <a:lnTo>
                    <a:pt x="2004" y="0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2443188" y="2093575"/>
              <a:ext cx="87300" cy="76800"/>
            </a:xfrm>
            <a:custGeom>
              <a:avLst/>
              <a:gdLst/>
              <a:ahLst/>
              <a:cxnLst/>
              <a:rect l="l" t="t" r="r" b="b"/>
              <a:pathLst>
                <a:path w="3492" h="3072" extrusionOk="0">
                  <a:moveTo>
                    <a:pt x="1446" y="0"/>
                  </a:moveTo>
                  <a:lnTo>
                    <a:pt x="706" y="1264"/>
                  </a:lnTo>
                  <a:lnTo>
                    <a:pt x="163" y="2204"/>
                  </a:lnTo>
                  <a:lnTo>
                    <a:pt x="0" y="2485"/>
                  </a:lnTo>
                  <a:lnTo>
                    <a:pt x="654" y="3071"/>
                  </a:lnTo>
                  <a:lnTo>
                    <a:pt x="2047" y="2485"/>
                  </a:lnTo>
                  <a:lnTo>
                    <a:pt x="3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2407063" y="2155575"/>
              <a:ext cx="87300" cy="76925"/>
            </a:xfrm>
            <a:custGeom>
              <a:avLst/>
              <a:gdLst/>
              <a:ahLst/>
              <a:cxnLst/>
              <a:rect l="l" t="t" r="r" b="b"/>
              <a:pathLst>
                <a:path w="3492" h="3077" extrusionOk="0">
                  <a:moveTo>
                    <a:pt x="1445" y="1"/>
                  </a:moveTo>
                  <a:lnTo>
                    <a:pt x="0" y="2490"/>
                  </a:lnTo>
                  <a:lnTo>
                    <a:pt x="701" y="3076"/>
                  </a:lnTo>
                  <a:lnTo>
                    <a:pt x="2046" y="2490"/>
                  </a:lnTo>
                  <a:lnTo>
                    <a:pt x="2695" y="1374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2370913" y="2217825"/>
              <a:ext cx="87300" cy="76900"/>
            </a:xfrm>
            <a:custGeom>
              <a:avLst/>
              <a:gdLst/>
              <a:ahLst/>
              <a:cxnLst/>
              <a:rect l="l" t="t" r="r" b="b"/>
              <a:pathLst>
                <a:path w="3492" h="3076" extrusionOk="0">
                  <a:moveTo>
                    <a:pt x="1446" y="0"/>
                  </a:moveTo>
                  <a:lnTo>
                    <a:pt x="1" y="2485"/>
                  </a:lnTo>
                  <a:lnTo>
                    <a:pt x="859" y="3076"/>
                  </a:lnTo>
                  <a:lnTo>
                    <a:pt x="2047" y="2485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2347913" y="2279950"/>
              <a:ext cx="74200" cy="62225"/>
            </a:xfrm>
            <a:custGeom>
              <a:avLst/>
              <a:gdLst/>
              <a:ahLst/>
              <a:cxnLst/>
              <a:rect l="l" t="t" r="r" b="b"/>
              <a:pathLst>
                <a:path w="2968" h="2489" extrusionOk="0">
                  <a:moveTo>
                    <a:pt x="921" y="0"/>
                  </a:moveTo>
                  <a:lnTo>
                    <a:pt x="244" y="1168"/>
                  </a:lnTo>
                  <a:cubicBezTo>
                    <a:pt x="1" y="1588"/>
                    <a:pt x="144" y="2127"/>
                    <a:pt x="568" y="2370"/>
                  </a:cubicBezTo>
                  <a:cubicBezTo>
                    <a:pt x="708" y="2450"/>
                    <a:pt x="861" y="2488"/>
                    <a:pt x="1011" y="2488"/>
                  </a:cubicBezTo>
                  <a:cubicBezTo>
                    <a:pt x="1316" y="2488"/>
                    <a:pt x="1612" y="2330"/>
                    <a:pt x="1775" y="2046"/>
                  </a:cubicBezTo>
                  <a:lnTo>
                    <a:pt x="2967" y="0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2678538" y="2148050"/>
              <a:ext cx="38200" cy="55375"/>
            </a:xfrm>
            <a:custGeom>
              <a:avLst/>
              <a:gdLst/>
              <a:ahLst/>
              <a:cxnLst/>
              <a:rect l="l" t="t" r="r" b="b"/>
              <a:pathLst>
                <a:path w="1528" h="2215" extrusionOk="0">
                  <a:moveTo>
                    <a:pt x="630" y="1"/>
                  </a:moveTo>
                  <a:cubicBezTo>
                    <a:pt x="555" y="469"/>
                    <a:pt x="397" y="921"/>
                    <a:pt x="159" y="1332"/>
                  </a:cubicBezTo>
                  <a:cubicBezTo>
                    <a:pt x="1" y="1603"/>
                    <a:pt x="1" y="1942"/>
                    <a:pt x="159" y="2214"/>
                  </a:cubicBezTo>
                  <a:cubicBezTo>
                    <a:pt x="463" y="2214"/>
                    <a:pt x="735" y="2043"/>
                    <a:pt x="927" y="1775"/>
                  </a:cubicBezTo>
                  <a:cubicBezTo>
                    <a:pt x="1356" y="1165"/>
                    <a:pt x="1493" y="606"/>
                    <a:pt x="1528" y="29"/>
                  </a:cubicBezTo>
                  <a:lnTo>
                    <a:pt x="1528" y="1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2549663" y="2036000"/>
              <a:ext cx="46900" cy="23850"/>
            </a:xfrm>
            <a:custGeom>
              <a:avLst/>
              <a:gdLst/>
              <a:ahLst/>
              <a:cxnLst/>
              <a:rect l="l" t="t" r="r" b="b"/>
              <a:pathLst>
                <a:path w="1876" h="954" extrusionOk="0">
                  <a:moveTo>
                    <a:pt x="1094" y="0"/>
                  </a:moveTo>
                  <a:cubicBezTo>
                    <a:pt x="1090" y="0"/>
                    <a:pt x="1087" y="0"/>
                    <a:pt x="1083" y="0"/>
                  </a:cubicBezTo>
                  <a:cubicBezTo>
                    <a:pt x="1017" y="0"/>
                    <a:pt x="949" y="9"/>
                    <a:pt x="887" y="23"/>
                  </a:cubicBezTo>
                  <a:cubicBezTo>
                    <a:pt x="577" y="104"/>
                    <a:pt x="282" y="223"/>
                    <a:pt x="0" y="377"/>
                  </a:cubicBezTo>
                  <a:lnTo>
                    <a:pt x="863" y="954"/>
                  </a:lnTo>
                  <a:cubicBezTo>
                    <a:pt x="1188" y="839"/>
                    <a:pt x="1532" y="782"/>
                    <a:pt x="1875" y="777"/>
                  </a:cubicBezTo>
                  <a:cubicBezTo>
                    <a:pt x="1869" y="347"/>
                    <a:pt x="1523" y="0"/>
                    <a:pt x="1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2468713" y="2093575"/>
              <a:ext cx="61775" cy="62150"/>
            </a:xfrm>
            <a:custGeom>
              <a:avLst/>
              <a:gdLst/>
              <a:ahLst/>
              <a:cxnLst/>
              <a:rect l="l" t="t" r="r" b="b"/>
              <a:pathLst>
                <a:path w="2471" h="2486" extrusionOk="0">
                  <a:moveTo>
                    <a:pt x="1445" y="0"/>
                  </a:moveTo>
                  <a:lnTo>
                    <a:pt x="854" y="1021"/>
                  </a:lnTo>
                  <a:lnTo>
                    <a:pt x="0" y="2485"/>
                  </a:lnTo>
                  <a:lnTo>
                    <a:pt x="1026" y="2485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2432563" y="2155700"/>
              <a:ext cx="61800" cy="62150"/>
            </a:xfrm>
            <a:custGeom>
              <a:avLst/>
              <a:gdLst/>
              <a:ahLst/>
              <a:cxnLst/>
              <a:rect l="l" t="t" r="r" b="b"/>
              <a:pathLst>
                <a:path w="2472" h="2486" extrusionOk="0">
                  <a:moveTo>
                    <a:pt x="1446" y="0"/>
                  </a:moveTo>
                  <a:lnTo>
                    <a:pt x="0" y="2485"/>
                  </a:lnTo>
                  <a:lnTo>
                    <a:pt x="1026" y="2485"/>
                  </a:lnTo>
                  <a:lnTo>
                    <a:pt x="2472" y="0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2396438" y="2217825"/>
              <a:ext cx="61775" cy="62250"/>
            </a:xfrm>
            <a:custGeom>
              <a:avLst/>
              <a:gdLst/>
              <a:ahLst/>
              <a:cxnLst/>
              <a:rect l="l" t="t" r="r" b="b"/>
              <a:pathLst>
                <a:path w="2471" h="2490" extrusionOk="0">
                  <a:moveTo>
                    <a:pt x="1445" y="0"/>
                  </a:moveTo>
                  <a:lnTo>
                    <a:pt x="1" y="2490"/>
                  </a:lnTo>
                  <a:lnTo>
                    <a:pt x="1026" y="2490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2348038" y="2279950"/>
              <a:ext cx="74075" cy="61975"/>
            </a:xfrm>
            <a:custGeom>
              <a:avLst/>
              <a:gdLst/>
              <a:ahLst/>
              <a:cxnLst/>
              <a:rect l="l" t="t" r="r" b="b"/>
              <a:pathLst>
                <a:path w="2963" h="2479" extrusionOk="0">
                  <a:moveTo>
                    <a:pt x="1937" y="0"/>
                  </a:moveTo>
                  <a:cubicBezTo>
                    <a:pt x="1750" y="320"/>
                    <a:pt x="1584" y="606"/>
                    <a:pt x="1446" y="844"/>
                  </a:cubicBezTo>
                  <a:cubicBezTo>
                    <a:pt x="1283" y="1125"/>
                    <a:pt x="987" y="1282"/>
                    <a:pt x="682" y="1282"/>
                  </a:cubicBezTo>
                  <a:cubicBezTo>
                    <a:pt x="532" y="1282"/>
                    <a:pt x="379" y="1244"/>
                    <a:pt x="239" y="1163"/>
                  </a:cubicBezTo>
                  <a:lnTo>
                    <a:pt x="239" y="1163"/>
                  </a:lnTo>
                  <a:cubicBezTo>
                    <a:pt x="0" y="1588"/>
                    <a:pt x="148" y="2127"/>
                    <a:pt x="577" y="2365"/>
                  </a:cubicBezTo>
                  <a:cubicBezTo>
                    <a:pt x="715" y="2442"/>
                    <a:pt x="865" y="2478"/>
                    <a:pt x="1012" y="2478"/>
                  </a:cubicBezTo>
                  <a:cubicBezTo>
                    <a:pt x="1314" y="2478"/>
                    <a:pt x="1607" y="2325"/>
                    <a:pt x="1770" y="2046"/>
                  </a:cubicBezTo>
                  <a:lnTo>
                    <a:pt x="2962" y="0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2504813" y="2045400"/>
              <a:ext cx="66450" cy="48200"/>
            </a:xfrm>
            <a:custGeom>
              <a:avLst/>
              <a:gdLst/>
              <a:ahLst/>
              <a:cxnLst/>
              <a:rect l="l" t="t" r="r" b="b"/>
              <a:pathLst>
                <a:path w="2658" h="1928" extrusionOk="0">
                  <a:moveTo>
                    <a:pt x="1794" y="1"/>
                  </a:moveTo>
                  <a:cubicBezTo>
                    <a:pt x="1155" y="344"/>
                    <a:pt x="621" y="859"/>
                    <a:pt x="258" y="1484"/>
                  </a:cubicBezTo>
                  <a:lnTo>
                    <a:pt x="1" y="1927"/>
                  </a:lnTo>
                  <a:lnTo>
                    <a:pt x="1026" y="1927"/>
                  </a:lnTo>
                  <a:cubicBezTo>
                    <a:pt x="1389" y="1298"/>
                    <a:pt x="1970" y="816"/>
                    <a:pt x="2657" y="578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2670438" y="2066050"/>
              <a:ext cx="50225" cy="89775"/>
            </a:xfrm>
            <a:custGeom>
              <a:avLst/>
              <a:gdLst/>
              <a:ahLst/>
              <a:cxnLst/>
              <a:rect l="l" t="t" r="r" b="b"/>
              <a:pathLst>
                <a:path w="2009" h="3591" extrusionOk="0">
                  <a:moveTo>
                    <a:pt x="1" y="0"/>
                  </a:moveTo>
                  <a:cubicBezTo>
                    <a:pt x="135" y="152"/>
                    <a:pt x="258" y="315"/>
                    <a:pt x="368" y="481"/>
                  </a:cubicBezTo>
                  <a:cubicBezTo>
                    <a:pt x="969" y="1402"/>
                    <a:pt x="1159" y="2527"/>
                    <a:pt x="892" y="3591"/>
                  </a:cubicBezTo>
                  <a:lnTo>
                    <a:pt x="1852" y="3281"/>
                  </a:lnTo>
                  <a:cubicBezTo>
                    <a:pt x="2008" y="2136"/>
                    <a:pt x="1746" y="973"/>
                    <a:pt x="1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2632413" y="2018325"/>
              <a:ext cx="65850" cy="68125"/>
            </a:xfrm>
            <a:custGeom>
              <a:avLst/>
              <a:gdLst/>
              <a:ahLst/>
              <a:cxnLst/>
              <a:rect l="l" t="t" r="r" b="b"/>
              <a:pathLst>
                <a:path w="2634" h="2725" extrusionOk="0">
                  <a:moveTo>
                    <a:pt x="190" y="1"/>
                  </a:moveTo>
                  <a:lnTo>
                    <a:pt x="190" y="1"/>
                  </a:lnTo>
                  <a:cubicBezTo>
                    <a:pt x="0" y="415"/>
                    <a:pt x="157" y="908"/>
                    <a:pt x="553" y="1131"/>
                  </a:cubicBezTo>
                  <a:cubicBezTo>
                    <a:pt x="1097" y="1441"/>
                    <a:pt x="1550" y="1870"/>
                    <a:pt x="1889" y="2390"/>
                  </a:cubicBezTo>
                  <a:cubicBezTo>
                    <a:pt x="1960" y="2500"/>
                    <a:pt x="2028" y="2610"/>
                    <a:pt x="2085" y="2724"/>
                  </a:cubicBezTo>
                  <a:lnTo>
                    <a:pt x="2633" y="1909"/>
                  </a:lnTo>
                  <a:cubicBezTo>
                    <a:pt x="2218" y="1274"/>
                    <a:pt x="1656" y="745"/>
                    <a:pt x="997" y="368"/>
                  </a:cubicBezTo>
                  <a:cubicBezTo>
                    <a:pt x="740" y="221"/>
                    <a:pt x="472" y="101"/>
                    <a:pt x="190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743" y="2862431"/>
            <a:ext cx="1621677" cy="16582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00" y="1735620"/>
            <a:ext cx="725487" cy="16277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3" y="85311"/>
            <a:ext cx="2314575" cy="23622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291" y="1432270"/>
            <a:ext cx="1754138" cy="353066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791" y="1713083"/>
            <a:ext cx="1706698" cy="3300619"/>
          </a:xfrm>
          <a:prstGeom prst="rect">
            <a:avLst/>
          </a:prstGeom>
        </p:spPr>
      </p:pic>
      <p:sp>
        <p:nvSpPr>
          <p:cNvPr id="10" name="Google Shape;1611;p36"/>
          <p:cNvSpPr txBox="1">
            <a:spLocks noGrp="1"/>
          </p:cNvSpPr>
          <p:nvPr>
            <p:ph type="subTitle" idx="1"/>
          </p:nvPr>
        </p:nvSpPr>
        <p:spPr>
          <a:xfrm>
            <a:off x="302993" y="3512945"/>
            <a:ext cx="20577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Iz papirja izreži črne oči, rdeč nosi in gumbe in jih nalepi na vrata. POGLEJ kako lep snežak. </a:t>
            </a:r>
            <a:endParaRPr dirty="0"/>
          </a:p>
        </p:txBody>
      </p:sp>
      <p:sp>
        <p:nvSpPr>
          <p:cNvPr id="11" name="Google Shape;1611;p36"/>
          <p:cNvSpPr txBox="1">
            <a:spLocks/>
          </p:cNvSpPr>
          <p:nvPr/>
        </p:nvSpPr>
        <p:spPr>
          <a:xfrm>
            <a:off x="2419407" y="85311"/>
            <a:ext cx="20577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14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/>
            <a:r>
              <a:rPr lang="sl-SI" dirty="0"/>
              <a:t>Iz večjega papirja izreži snežakov trup, nariši mu še dodatke –nos, šal, usta …</a:t>
            </a:r>
          </a:p>
          <a:p>
            <a:pPr marL="0" indent="0"/>
            <a:r>
              <a:rPr lang="sl-SI" dirty="0"/>
              <a:t>Nazadnje mu naredi še GUGALNICO.</a:t>
            </a:r>
          </a:p>
        </p:txBody>
      </p:sp>
      <p:sp>
        <p:nvSpPr>
          <p:cNvPr id="13" name="Google Shape;1611;p36"/>
          <p:cNvSpPr txBox="1">
            <a:spLocks/>
          </p:cNvSpPr>
          <p:nvPr/>
        </p:nvSpPr>
        <p:spPr>
          <a:xfrm>
            <a:off x="7076611" y="288111"/>
            <a:ext cx="20577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14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/>
            <a:r>
              <a:rPr lang="sl-SI" dirty="0"/>
              <a:t>Bo tvoja vrata morda krasila smrečica? Papir nareži na trakove, zlepi skupaj in naredi verigo. Pod smrečico ne pozabi nalepiti še daril.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184" y="85311"/>
            <a:ext cx="2219350" cy="3278082"/>
          </a:xfrm>
          <a:prstGeom prst="rect">
            <a:avLst/>
          </a:prstGeom>
        </p:spPr>
      </p:pic>
      <p:sp>
        <p:nvSpPr>
          <p:cNvPr id="15" name="Google Shape;1611;p36"/>
          <p:cNvSpPr txBox="1">
            <a:spLocks/>
          </p:cNvSpPr>
          <p:nvPr/>
        </p:nvSpPr>
        <p:spPr>
          <a:xfrm>
            <a:off x="4667184" y="3384389"/>
            <a:ext cx="20577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14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/>
            <a:r>
              <a:rPr lang="sl-SI" dirty="0"/>
              <a:t>Nariši nekaj krogov in jih okrasi tako, da se bodo spremenili v novoletne okraske. Nanje prilepi še trakove in vse pritrdi na vrata svoje sobe.</a:t>
            </a:r>
          </a:p>
        </p:txBody>
      </p:sp>
    </p:spTree>
    <p:extLst>
      <p:ext uri="{BB962C8B-B14F-4D97-AF65-F5344CB8AC3E}">
        <p14:creationId xmlns:p14="http://schemas.microsoft.com/office/powerpoint/2010/main" val="306715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86088" y="2500075"/>
            <a:ext cx="3440608" cy="841800"/>
          </a:xfrm>
        </p:spPr>
        <p:txBody>
          <a:bodyPr/>
          <a:lstStyle/>
          <a:p>
            <a:r>
              <a:rPr lang="sl-SI" dirty="0"/>
              <a:t>IZDELKI IZ SLANEGA TESTA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57438" y="3198993"/>
            <a:ext cx="3629100" cy="988693"/>
          </a:xfrm>
        </p:spPr>
        <p:txBody>
          <a:bodyPr/>
          <a:lstStyle/>
          <a:p>
            <a:r>
              <a:rPr lang="sl-SI" dirty="0"/>
              <a:t>Z IZDELKI SLANEGA TESTA LAHKO OKRASIŠ NOVOLETNO JELKO ALI NAREDIŠ DARILA ZA OBDAROVANJE. </a:t>
            </a:r>
          </a:p>
          <a:p>
            <a:r>
              <a:rPr lang="sl-SI" b="1" dirty="0"/>
              <a:t>POGLEJ, KAJ VSE LAHKO IZDELAŠ …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sl-SI" dirty="0"/>
              <a:t>3.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36" y="1089820"/>
            <a:ext cx="938865" cy="70719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71" y="1797017"/>
            <a:ext cx="1505843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5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/>
              <a:t>ZA IZDELAVO POTREBUJEŠ …</a:t>
            </a:r>
            <a:endParaRPr dirty="0"/>
          </a:p>
        </p:txBody>
      </p:sp>
      <p:sp>
        <p:nvSpPr>
          <p:cNvPr id="1539" name="Google Shape;1539;p35"/>
          <p:cNvSpPr txBox="1">
            <a:spLocks noGrp="1"/>
          </p:cNvSpPr>
          <p:nvPr>
            <p:ph type="subTitle" idx="1"/>
          </p:nvPr>
        </p:nvSpPr>
        <p:spPr>
          <a:xfrm>
            <a:off x="1128025" y="3065212"/>
            <a:ext cx="2907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MOKA, SOL, VODA, OLJE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0" name="Google Shape;1540;p35"/>
          <p:cNvSpPr txBox="1">
            <a:spLocks noGrp="1"/>
          </p:cNvSpPr>
          <p:nvPr>
            <p:ph type="subTitle" idx="2"/>
          </p:nvPr>
        </p:nvSpPr>
        <p:spPr>
          <a:xfrm>
            <a:off x="5101325" y="3065212"/>
            <a:ext cx="2907900" cy="618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TEHTNICA, POSODA ZA MEŠANJE, MODELČKI ZA PIŠKOTE, PEKAČ, PEČICA</a:t>
            </a:r>
            <a:endParaRPr dirty="0"/>
          </a:p>
        </p:txBody>
      </p:sp>
      <p:sp>
        <p:nvSpPr>
          <p:cNvPr id="1541" name="Google Shape;1541;p35"/>
          <p:cNvSpPr txBox="1">
            <a:spLocks noGrp="1"/>
          </p:cNvSpPr>
          <p:nvPr>
            <p:ph type="subTitle" idx="3"/>
          </p:nvPr>
        </p:nvSpPr>
        <p:spPr>
          <a:xfrm>
            <a:off x="1128149" y="2572200"/>
            <a:ext cx="3079415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SESTAVINE</a:t>
            </a:r>
            <a:endParaRPr dirty="0"/>
          </a:p>
        </p:txBody>
      </p:sp>
      <p:sp>
        <p:nvSpPr>
          <p:cNvPr id="1542" name="Google Shape;1542;p35"/>
          <p:cNvSpPr txBox="1">
            <a:spLocks noGrp="1"/>
          </p:cNvSpPr>
          <p:nvPr>
            <p:ph type="subTitle" idx="4"/>
          </p:nvPr>
        </p:nvSpPr>
        <p:spPr>
          <a:xfrm>
            <a:off x="5101325" y="2572200"/>
            <a:ext cx="29079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OSTALO</a:t>
            </a:r>
            <a:endParaRPr dirty="0"/>
          </a:p>
        </p:txBody>
      </p:sp>
      <p:grpSp>
        <p:nvGrpSpPr>
          <p:cNvPr id="1543" name="Google Shape;1543;p35"/>
          <p:cNvGrpSpPr/>
          <p:nvPr/>
        </p:nvGrpSpPr>
        <p:grpSpPr>
          <a:xfrm>
            <a:off x="6448479" y="5225"/>
            <a:ext cx="213618" cy="2196300"/>
            <a:chOff x="1678879" y="-200400"/>
            <a:chExt cx="213618" cy="2196300"/>
          </a:xfrm>
        </p:grpSpPr>
        <p:cxnSp>
          <p:nvCxnSpPr>
            <p:cNvPr id="1544" name="Google Shape;1544;p35"/>
            <p:cNvCxnSpPr/>
            <p:nvPr/>
          </p:nvCxnSpPr>
          <p:spPr>
            <a:xfrm rot="10800000">
              <a:off x="1786088" y="-200400"/>
              <a:ext cx="0" cy="21963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45" name="Google Shape;1545;p35"/>
            <p:cNvSpPr/>
            <p:nvPr/>
          </p:nvSpPr>
          <p:spPr>
            <a:xfrm>
              <a:off x="1678879" y="1524089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5"/>
          <p:cNvGrpSpPr/>
          <p:nvPr/>
        </p:nvGrpSpPr>
        <p:grpSpPr>
          <a:xfrm>
            <a:off x="6350617" y="1953936"/>
            <a:ext cx="409329" cy="388227"/>
            <a:chOff x="4750942" y="1922536"/>
            <a:chExt cx="409329" cy="388227"/>
          </a:xfrm>
        </p:grpSpPr>
        <p:sp>
          <p:nvSpPr>
            <p:cNvPr id="1547" name="Google Shape;1547;p35"/>
            <p:cNvSpPr/>
            <p:nvPr/>
          </p:nvSpPr>
          <p:spPr>
            <a:xfrm>
              <a:off x="4750942" y="1922536"/>
              <a:ext cx="409329" cy="388227"/>
            </a:xfrm>
            <a:custGeom>
              <a:avLst/>
              <a:gdLst/>
              <a:ahLst/>
              <a:cxnLst/>
              <a:rect l="l" t="t" r="r" b="b"/>
              <a:pathLst>
                <a:path w="11425" h="10836" extrusionOk="0">
                  <a:moveTo>
                    <a:pt x="5716" y="0"/>
                  </a:moveTo>
                  <a:cubicBezTo>
                    <a:pt x="5518" y="0"/>
                    <a:pt x="5318" y="11"/>
                    <a:pt x="5116" y="33"/>
                  </a:cubicBezTo>
                  <a:cubicBezTo>
                    <a:pt x="2143" y="362"/>
                    <a:pt x="0" y="3037"/>
                    <a:pt x="325" y="6011"/>
                  </a:cubicBezTo>
                  <a:cubicBezTo>
                    <a:pt x="630" y="8783"/>
                    <a:pt x="2979" y="10835"/>
                    <a:pt x="5704" y="10835"/>
                  </a:cubicBezTo>
                  <a:cubicBezTo>
                    <a:pt x="5903" y="10835"/>
                    <a:pt x="6103" y="10825"/>
                    <a:pt x="6305" y="10802"/>
                  </a:cubicBezTo>
                  <a:cubicBezTo>
                    <a:pt x="9279" y="10475"/>
                    <a:pt x="11425" y="7799"/>
                    <a:pt x="11097" y="4826"/>
                  </a:cubicBezTo>
                  <a:cubicBezTo>
                    <a:pt x="10791" y="2053"/>
                    <a:pt x="8445" y="0"/>
                    <a:pt x="5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4892923" y="2061080"/>
              <a:ext cx="18809" cy="31958"/>
            </a:xfrm>
            <a:custGeom>
              <a:avLst/>
              <a:gdLst/>
              <a:ahLst/>
              <a:cxnLst/>
              <a:rect l="l" t="t" r="r" b="b"/>
              <a:pathLst>
                <a:path w="525" h="892" extrusionOk="0">
                  <a:moveTo>
                    <a:pt x="263" y="1"/>
                  </a:moveTo>
                  <a:cubicBezTo>
                    <a:pt x="120" y="1"/>
                    <a:pt x="1" y="204"/>
                    <a:pt x="1" y="448"/>
                  </a:cubicBezTo>
                  <a:cubicBezTo>
                    <a:pt x="1" y="693"/>
                    <a:pt x="120" y="892"/>
                    <a:pt x="263" y="892"/>
                  </a:cubicBezTo>
                  <a:cubicBezTo>
                    <a:pt x="408" y="892"/>
                    <a:pt x="524" y="693"/>
                    <a:pt x="524" y="448"/>
                  </a:cubicBezTo>
                  <a:cubicBezTo>
                    <a:pt x="524" y="204"/>
                    <a:pt x="408" y="1"/>
                    <a:pt x="263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5029387" y="2048039"/>
              <a:ext cx="18774" cy="31958"/>
            </a:xfrm>
            <a:custGeom>
              <a:avLst/>
              <a:gdLst/>
              <a:ahLst/>
              <a:cxnLst/>
              <a:rect l="l" t="t" r="r" b="b"/>
              <a:pathLst>
                <a:path w="524" h="892" extrusionOk="0">
                  <a:moveTo>
                    <a:pt x="262" y="1"/>
                  </a:moveTo>
                  <a:cubicBezTo>
                    <a:pt x="119" y="1"/>
                    <a:pt x="0" y="200"/>
                    <a:pt x="0" y="448"/>
                  </a:cubicBezTo>
                  <a:cubicBezTo>
                    <a:pt x="0" y="693"/>
                    <a:pt x="119" y="892"/>
                    <a:pt x="262" y="892"/>
                  </a:cubicBezTo>
                  <a:cubicBezTo>
                    <a:pt x="408" y="892"/>
                    <a:pt x="523" y="693"/>
                    <a:pt x="523" y="448"/>
                  </a:cubicBezTo>
                  <a:cubicBezTo>
                    <a:pt x="523" y="200"/>
                    <a:pt x="408" y="1"/>
                    <a:pt x="262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4868382" y="2145596"/>
              <a:ext cx="19383" cy="19347"/>
            </a:xfrm>
            <a:custGeom>
              <a:avLst/>
              <a:gdLst/>
              <a:ahLst/>
              <a:cxnLst/>
              <a:rect l="l" t="t" r="r" b="b"/>
              <a:pathLst>
                <a:path w="541" h="540" extrusionOk="0">
                  <a:moveTo>
                    <a:pt x="272" y="0"/>
                  </a:moveTo>
                  <a:cubicBezTo>
                    <a:pt x="120" y="0"/>
                    <a:pt x="1" y="119"/>
                    <a:pt x="1" y="269"/>
                  </a:cubicBezTo>
                  <a:cubicBezTo>
                    <a:pt x="1" y="420"/>
                    <a:pt x="120" y="540"/>
                    <a:pt x="272" y="540"/>
                  </a:cubicBezTo>
                  <a:cubicBezTo>
                    <a:pt x="421" y="540"/>
                    <a:pt x="540" y="420"/>
                    <a:pt x="540" y="269"/>
                  </a:cubicBezTo>
                  <a:cubicBezTo>
                    <a:pt x="540" y="119"/>
                    <a:pt x="421" y="0"/>
                    <a:pt x="272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4892708" y="2158387"/>
              <a:ext cx="19347" cy="19383"/>
            </a:xfrm>
            <a:custGeom>
              <a:avLst/>
              <a:gdLst/>
              <a:ahLst/>
              <a:cxnLst/>
              <a:rect l="l" t="t" r="r" b="b"/>
              <a:pathLst>
                <a:path w="540" h="541" extrusionOk="0">
                  <a:moveTo>
                    <a:pt x="269" y="1"/>
                  </a:moveTo>
                  <a:cubicBezTo>
                    <a:pt x="120" y="1"/>
                    <a:pt x="0" y="120"/>
                    <a:pt x="0" y="269"/>
                  </a:cubicBezTo>
                  <a:cubicBezTo>
                    <a:pt x="0" y="421"/>
                    <a:pt x="120" y="540"/>
                    <a:pt x="269" y="540"/>
                  </a:cubicBezTo>
                  <a:cubicBezTo>
                    <a:pt x="421" y="540"/>
                    <a:pt x="540" y="421"/>
                    <a:pt x="540" y="269"/>
                  </a:cubicBezTo>
                  <a:cubicBezTo>
                    <a:pt x="540" y="120"/>
                    <a:pt x="421" y="1"/>
                    <a:pt x="269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4915709" y="2170281"/>
              <a:ext cx="19526" cy="19347"/>
            </a:xfrm>
            <a:custGeom>
              <a:avLst/>
              <a:gdLst/>
              <a:ahLst/>
              <a:cxnLst/>
              <a:rect l="l" t="t" r="r" b="b"/>
              <a:pathLst>
                <a:path w="545" h="540" extrusionOk="0">
                  <a:moveTo>
                    <a:pt x="272" y="0"/>
                  </a:moveTo>
                  <a:cubicBezTo>
                    <a:pt x="124" y="0"/>
                    <a:pt x="1" y="119"/>
                    <a:pt x="1" y="268"/>
                  </a:cubicBezTo>
                  <a:cubicBezTo>
                    <a:pt x="1" y="421"/>
                    <a:pt x="124" y="540"/>
                    <a:pt x="272" y="540"/>
                  </a:cubicBezTo>
                  <a:cubicBezTo>
                    <a:pt x="422" y="540"/>
                    <a:pt x="544" y="421"/>
                    <a:pt x="544" y="268"/>
                  </a:cubicBezTo>
                  <a:cubicBezTo>
                    <a:pt x="544" y="119"/>
                    <a:pt x="422" y="0"/>
                    <a:pt x="272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4942651" y="2179847"/>
              <a:ext cx="19347" cy="19526"/>
            </a:xfrm>
            <a:custGeom>
              <a:avLst/>
              <a:gdLst/>
              <a:ahLst/>
              <a:cxnLst/>
              <a:rect l="l" t="t" r="r" b="b"/>
              <a:pathLst>
                <a:path w="540" h="545" extrusionOk="0">
                  <a:moveTo>
                    <a:pt x="272" y="1"/>
                  </a:moveTo>
                  <a:cubicBezTo>
                    <a:pt x="120" y="1"/>
                    <a:pt x="0" y="123"/>
                    <a:pt x="0" y="273"/>
                  </a:cubicBezTo>
                  <a:cubicBezTo>
                    <a:pt x="0" y="421"/>
                    <a:pt x="120" y="545"/>
                    <a:pt x="272" y="545"/>
                  </a:cubicBezTo>
                  <a:cubicBezTo>
                    <a:pt x="421" y="545"/>
                    <a:pt x="540" y="421"/>
                    <a:pt x="540" y="273"/>
                  </a:cubicBezTo>
                  <a:cubicBezTo>
                    <a:pt x="540" y="123"/>
                    <a:pt x="421" y="1"/>
                    <a:pt x="272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4972208" y="2181639"/>
              <a:ext cx="19490" cy="1949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271" y="1"/>
                  </a:moveTo>
                  <a:cubicBezTo>
                    <a:pt x="120" y="1"/>
                    <a:pt x="0" y="120"/>
                    <a:pt x="0" y="272"/>
                  </a:cubicBezTo>
                  <a:cubicBezTo>
                    <a:pt x="0" y="421"/>
                    <a:pt x="120" y="544"/>
                    <a:pt x="271" y="544"/>
                  </a:cubicBezTo>
                  <a:cubicBezTo>
                    <a:pt x="421" y="544"/>
                    <a:pt x="543" y="421"/>
                    <a:pt x="543" y="272"/>
                  </a:cubicBezTo>
                  <a:cubicBezTo>
                    <a:pt x="543" y="120"/>
                    <a:pt x="421" y="1"/>
                    <a:pt x="271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4998756" y="2176193"/>
              <a:ext cx="19490" cy="1949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273" y="0"/>
                  </a:moveTo>
                  <a:cubicBezTo>
                    <a:pt x="123" y="0"/>
                    <a:pt x="1" y="123"/>
                    <a:pt x="1" y="272"/>
                  </a:cubicBezTo>
                  <a:cubicBezTo>
                    <a:pt x="1" y="421"/>
                    <a:pt x="123" y="543"/>
                    <a:pt x="273" y="543"/>
                  </a:cubicBezTo>
                  <a:cubicBezTo>
                    <a:pt x="421" y="543"/>
                    <a:pt x="544" y="421"/>
                    <a:pt x="544" y="272"/>
                  </a:cubicBezTo>
                  <a:cubicBezTo>
                    <a:pt x="544" y="123"/>
                    <a:pt x="421" y="0"/>
                    <a:pt x="273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5025339" y="2162185"/>
              <a:ext cx="19490" cy="1949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272" y="0"/>
                  </a:moveTo>
                  <a:cubicBezTo>
                    <a:pt x="123" y="0"/>
                    <a:pt x="0" y="124"/>
                    <a:pt x="0" y="272"/>
                  </a:cubicBezTo>
                  <a:cubicBezTo>
                    <a:pt x="0" y="422"/>
                    <a:pt x="123" y="544"/>
                    <a:pt x="272" y="544"/>
                  </a:cubicBezTo>
                  <a:cubicBezTo>
                    <a:pt x="422" y="544"/>
                    <a:pt x="544" y="422"/>
                    <a:pt x="544" y="272"/>
                  </a:cubicBezTo>
                  <a:cubicBezTo>
                    <a:pt x="544" y="124"/>
                    <a:pt x="422" y="0"/>
                    <a:pt x="272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5044793" y="2142838"/>
              <a:ext cx="19383" cy="19383"/>
            </a:xfrm>
            <a:custGeom>
              <a:avLst/>
              <a:gdLst/>
              <a:ahLst/>
              <a:cxnLst/>
              <a:rect l="l" t="t" r="r" b="b"/>
              <a:pathLst>
                <a:path w="541" h="541" extrusionOk="0">
                  <a:moveTo>
                    <a:pt x="272" y="1"/>
                  </a:moveTo>
                  <a:cubicBezTo>
                    <a:pt x="120" y="1"/>
                    <a:pt x="1" y="120"/>
                    <a:pt x="1" y="269"/>
                  </a:cubicBezTo>
                  <a:cubicBezTo>
                    <a:pt x="1" y="421"/>
                    <a:pt x="120" y="540"/>
                    <a:pt x="272" y="540"/>
                  </a:cubicBezTo>
                  <a:cubicBezTo>
                    <a:pt x="421" y="540"/>
                    <a:pt x="541" y="421"/>
                    <a:pt x="541" y="269"/>
                  </a:cubicBezTo>
                  <a:cubicBezTo>
                    <a:pt x="541" y="120"/>
                    <a:pt x="421" y="1"/>
                    <a:pt x="272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4824494" y="2097660"/>
              <a:ext cx="47973" cy="47973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669" y="0"/>
                  </a:moveTo>
                  <a:cubicBezTo>
                    <a:pt x="301" y="0"/>
                    <a:pt x="0" y="298"/>
                    <a:pt x="0" y="669"/>
                  </a:cubicBezTo>
                  <a:cubicBezTo>
                    <a:pt x="0" y="1037"/>
                    <a:pt x="301" y="1338"/>
                    <a:pt x="669" y="1338"/>
                  </a:cubicBezTo>
                  <a:cubicBezTo>
                    <a:pt x="1036" y="1338"/>
                    <a:pt x="1338" y="1037"/>
                    <a:pt x="1338" y="669"/>
                  </a:cubicBezTo>
                  <a:cubicBezTo>
                    <a:pt x="1338" y="298"/>
                    <a:pt x="1036" y="0"/>
                    <a:pt x="669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5052747" y="2089348"/>
              <a:ext cx="47973" cy="47830"/>
            </a:xfrm>
            <a:custGeom>
              <a:avLst/>
              <a:gdLst/>
              <a:ahLst/>
              <a:cxnLst/>
              <a:rect l="l" t="t" r="r" b="b"/>
              <a:pathLst>
                <a:path w="1339" h="1335" extrusionOk="0">
                  <a:moveTo>
                    <a:pt x="670" y="0"/>
                  </a:moveTo>
                  <a:cubicBezTo>
                    <a:pt x="302" y="0"/>
                    <a:pt x="1" y="298"/>
                    <a:pt x="1" y="666"/>
                  </a:cubicBezTo>
                  <a:cubicBezTo>
                    <a:pt x="1" y="1037"/>
                    <a:pt x="302" y="1335"/>
                    <a:pt x="670" y="1335"/>
                  </a:cubicBezTo>
                  <a:cubicBezTo>
                    <a:pt x="1040" y="1335"/>
                    <a:pt x="1338" y="1037"/>
                    <a:pt x="1338" y="666"/>
                  </a:cubicBezTo>
                  <a:cubicBezTo>
                    <a:pt x="1338" y="298"/>
                    <a:pt x="1040" y="0"/>
                    <a:pt x="670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4967945" y="2079961"/>
              <a:ext cx="155814" cy="57324"/>
            </a:xfrm>
            <a:custGeom>
              <a:avLst/>
              <a:gdLst/>
              <a:ahLst/>
              <a:cxnLst/>
              <a:rect l="l" t="t" r="r" b="b"/>
              <a:pathLst>
                <a:path w="4349" h="1600" extrusionOk="0">
                  <a:moveTo>
                    <a:pt x="699" y="1"/>
                  </a:moveTo>
                  <a:cubicBezTo>
                    <a:pt x="699" y="1"/>
                    <a:pt x="0" y="719"/>
                    <a:pt x="699" y="1600"/>
                  </a:cubicBezTo>
                  <a:lnTo>
                    <a:pt x="4348" y="524"/>
                  </a:lnTo>
                  <a:lnTo>
                    <a:pt x="699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" name="Google Shape;1561;p35"/>
          <p:cNvGrpSpPr/>
          <p:nvPr/>
        </p:nvGrpSpPr>
        <p:grpSpPr>
          <a:xfrm>
            <a:off x="2475292" y="5025"/>
            <a:ext cx="213618" cy="1991493"/>
            <a:chOff x="1678879" y="-200600"/>
            <a:chExt cx="213618" cy="1991493"/>
          </a:xfrm>
        </p:grpSpPr>
        <p:cxnSp>
          <p:nvCxnSpPr>
            <p:cNvPr id="1562" name="Google Shape;1562;p35"/>
            <p:cNvCxnSpPr/>
            <p:nvPr/>
          </p:nvCxnSpPr>
          <p:spPr>
            <a:xfrm rot="10800000">
              <a:off x="1786088" y="-200600"/>
              <a:ext cx="0" cy="19908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63" name="Google Shape;1563;p35"/>
            <p:cNvSpPr/>
            <p:nvPr/>
          </p:nvSpPr>
          <p:spPr>
            <a:xfrm>
              <a:off x="1678879" y="1540575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4" name="Google Shape;1564;p35"/>
          <p:cNvGrpSpPr/>
          <p:nvPr/>
        </p:nvGrpSpPr>
        <p:grpSpPr>
          <a:xfrm>
            <a:off x="2321498" y="1978927"/>
            <a:ext cx="409317" cy="363197"/>
            <a:chOff x="2347913" y="2011425"/>
            <a:chExt cx="372750" cy="330750"/>
          </a:xfrm>
        </p:grpSpPr>
        <p:sp>
          <p:nvSpPr>
            <p:cNvPr id="1565" name="Google Shape;1565;p35"/>
            <p:cNvSpPr/>
            <p:nvPr/>
          </p:nvSpPr>
          <p:spPr>
            <a:xfrm>
              <a:off x="2657188" y="2148050"/>
              <a:ext cx="59550" cy="55200"/>
            </a:xfrm>
            <a:custGeom>
              <a:avLst/>
              <a:gdLst/>
              <a:ahLst/>
              <a:cxnLst/>
              <a:rect l="l" t="t" r="r" b="b"/>
              <a:pathLst>
                <a:path w="2382" h="2208" extrusionOk="0">
                  <a:moveTo>
                    <a:pt x="1317" y="1"/>
                  </a:moveTo>
                  <a:lnTo>
                    <a:pt x="359" y="650"/>
                  </a:lnTo>
                  <a:cubicBezTo>
                    <a:pt x="321" y="726"/>
                    <a:pt x="282" y="821"/>
                    <a:pt x="245" y="892"/>
                  </a:cubicBezTo>
                  <a:cubicBezTo>
                    <a:pt x="1" y="1317"/>
                    <a:pt x="154" y="1856"/>
                    <a:pt x="579" y="2094"/>
                  </a:cubicBezTo>
                  <a:cubicBezTo>
                    <a:pt x="716" y="2171"/>
                    <a:pt x="866" y="2208"/>
                    <a:pt x="1014" y="2208"/>
                  </a:cubicBezTo>
                  <a:cubicBezTo>
                    <a:pt x="1317" y="2208"/>
                    <a:pt x="1612" y="2054"/>
                    <a:pt x="1775" y="1775"/>
                  </a:cubicBezTo>
                  <a:cubicBezTo>
                    <a:pt x="2090" y="1236"/>
                    <a:pt x="2296" y="645"/>
                    <a:pt x="2382" y="29"/>
                  </a:cubicBezTo>
                  <a:lnTo>
                    <a:pt x="2382" y="1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2666138" y="2066050"/>
              <a:ext cx="54525" cy="98250"/>
            </a:xfrm>
            <a:custGeom>
              <a:avLst/>
              <a:gdLst/>
              <a:ahLst/>
              <a:cxnLst/>
              <a:rect l="l" t="t" r="r" b="b"/>
              <a:pathLst>
                <a:path w="2181" h="3930" extrusionOk="0">
                  <a:moveTo>
                    <a:pt x="144" y="0"/>
                  </a:moveTo>
                  <a:lnTo>
                    <a:pt x="144" y="1683"/>
                  </a:lnTo>
                  <a:cubicBezTo>
                    <a:pt x="387" y="2427"/>
                    <a:pt x="335" y="3228"/>
                    <a:pt x="1" y="3930"/>
                  </a:cubicBezTo>
                  <a:lnTo>
                    <a:pt x="2024" y="3281"/>
                  </a:lnTo>
                  <a:cubicBezTo>
                    <a:pt x="2180" y="2136"/>
                    <a:pt x="1918" y="973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2611188" y="2012250"/>
              <a:ext cx="87075" cy="95875"/>
            </a:xfrm>
            <a:custGeom>
              <a:avLst/>
              <a:gdLst/>
              <a:ahLst/>
              <a:cxnLst/>
              <a:rect l="l" t="t" r="r" b="b"/>
              <a:pathLst>
                <a:path w="3483" h="3835" extrusionOk="0">
                  <a:moveTo>
                    <a:pt x="0" y="0"/>
                  </a:moveTo>
                  <a:lnTo>
                    <a:pt x="0" y="1088"/>
                  </a:lnTo>
                  <a:lnTo>
                    <a:pt x="663" y="1985"/>
                  </a:lnTo>
                  <a:cubicBezTo>
                    <a:pt x="764" y="2032"/>
                    <a:pt x="863" y="2080"/>
                    <a:pt x="959" y="2137"/>
                  </a:cubicBezTo>
                  <a:cubicBezTo>
                    <a:pt x="1618" y="2514"/>
                    <a:pt x="2113" y="3119"/>
                    <a:pt x="2347" y="3835"/>
                  </a:cubicBezTo>
                  <a:lnTo>
                    <a:pt x="3482" y="2152"/>
                  </a:lnTo>
                  <a:cubicBezTo>
                    <a:pt x="3067" y="1517"/>
                    <a:pt x="2505" y="988"/>
                    <a:pt x="1846" y="611"/>
                  </a:cubicBezTo>
                  <a:cubicBezTo>
                    <a:pt x="1279" y="286"/>
                    <a:pt x="654" y="77"/>
                    <a:pt x="0" y="0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2529388" y="2011425"/>
              <a:ext cx="98375" cy="50450"/>
            </a:xfrm>
            <a:custGeom>
              <a:avLst/>
              <a:gdLst/>
              <a:ahLst/>
              <a:cxnLst/>
              <a:rect l="l" t="t" r="r" b="b"/>
              <a:pathLst>
                <a:path w="3935" h="2018" extrusionOk="0">
                  <a:moveTo>
                    <a:pt x="2707" y="1"/>
                  </a:moveTo>
                  <a:cubicBezTo>
                    <a:pt x="1748" y="1"/>
                    <a:pt x="806" y="281"/>
                    <a:pt x="1" y="816"/>
                  </a:cubicBezTo>
                  <a:lnTo>
                    <a:pt x="1" y="1937"/>
                  </a:lnTo>
                  <a:lnTo>
                    <a:pt x="1674" y="1937"/>
                  </a:lnTo>
                  <a:cubicBezTo>
                    <a:pt x="1751" y="1908"/>
                    <a:pt x="1828" y="1884"/>
                    <a:pt x="1903" y="1865"/>
                  </a:cubicBezTo>
                  <a:cubicBezTo>
                    <a:pt x="2167" y="1794"/>
                    <a:pt x="2436" y="1759"/>
                    <a:pt x="2704" y="1759"/>
                  </a:cubicBezTo>
                  <a:cubicBezTo>
                    <a:pt x="3125" y="1759"/>
                    <a:pt x="3544" y="1846"/>
                    <a:pt x="3935" y="2018"/>
                  </a:cubicBezTo>
                  <a:lnTo>
                    <a:pt x="3272" y="33"/>
                  </a:lnTo>
                  <a:cubicBezTo>
                    <a:pt x="3084" y="11"/>
                    <a:pt x="2895" y="1"/>
                    <a:pt x="2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2479313" y="2031825"/>
              <a:ext cx="91950" cy="76450"/>
            </a:xfrm>
            <a:custGeom>
              <a:avLst/>
              <a:gdLst/>
              <a:ahLst/>
              <a:cxnLst/>
              <a:rect l="l" t="t" r="r" b="b"/>
              <a:pathLst>
                <a:path w="3678" h="3058" extrusionOk="0">
                  <a:moveTo>
                    <a:pt x="2004" y="0"/>
                  </a:moveTo>
                  <a:cubicBezTo>
                    <a:pt x="1388" y="410"/>
                    <a:pt x="877" y="954"/>
                    <a:pt x="511" y="1588"/>
                  </a:cubicBezTo>
                  <a:lnTo>
                    <a:pt x="1" y="2470"/>
                  </a:lnTo>
                  <a:lnTo>
                    <a:pt x="797" y="3057"/>
                  </a:lnTo>
                  <a:lnTo>
                    <a:pt x="2046" y="2470"/>
                  </a:lnTo>
                  <a:cubicBezTo>
                    <a:pt x="2409" y="1841"/>
                    <a:pt x="2990" y="1359"/>
                    <a:pt x="3677" y="1121"/>
                  </a:cubicBezTo>
                  <a:lnTo>
                    <a:pt x="2004" y="0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2443188" y="2093575"/>
              <a:ext cx="87300" cy="76800"/>
            </a:xfrm>
            <a:custGeom>
              <a:avLst/>
              <a:gdLst/>
              <a:ahLst/>
              <a:cxnLst/>
              <a:rect l="l" t="t" r="r" b="b"/>
              <a:pathLst>
                <a:path w="3492" h="3072" extrusionOk="0">
                  <a:moveTo>
                    <a:pt x="1446" y="0"/>
                  </a:moveTo>
                  <a:lnTo>
                    <a:pt x="706" y="1264"/>
                  </a:lnTo>
                  <a:lnTo>
                    <a:pt x="163" y="2204"/>
                  </a:lnTo>
                  <a:lnTo>
                    <a:pt x="0" y="2485"/>
                  </a:lnTo>
                  <a:lnTo>
                    <a:pt x="654" y="3071"/>
                  </a:lnTo>
                  <a:lnTo>
                    <a:pt x="2047" y="2485"/>
                  </a:lnTo>
                  <a:lnTo>
                    <a:pt x="3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2407063" y="2155575"/>
              <a:ext cx="87300" cy="76925"/>
            </a:xfrm>
            <a:custGeom>
              <a:avLst/>
              <a:gdLst/>
              <a:ahLst/>
              <a:cxnLst/>
              <a:rect l="l" t="t" r="r" b="b"/>
              <a:pathLst>
                <a:path w="3492" h="3077" extrusionOk="0">
                  <a:moveTo>
                    <a:pt x="1445" y="1"/>
                  </a:moveTo>
                  <a:lnTo>
                    <a:pt x="0" y="2490"/>
                  </a:lnTo>
                  <a:lnTo>
                    <a:pt x="701" y="3076"/>
                  </a:lnTo>
                  <a:lnTo>
                    <a:pt x="2046" y="2490"/>
                  </a:lnTo>
                  <a:lnTo>
                    <a:pt x="2695" y="1374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2370913" y="2217825"/>
              <a:ext cx="87300" cy="76900"/>
            </a:xfrm>
            <a:custGeom>
              <a:avLst/>
              <a:gdLst/>
              <a:ahLst/>
              <a:cxnLst/>
              <a:rect l="l" t="t" r="r" b="b"/>
              <a:pathLst>
                <a:path w="3492" h="3076" extrusionOk="0">
                  <a:moveTo>
                    <a:pt x="1446" y="0"/>
                  </a:moveTo>
                  <a:lnTo>
                    <a:pt x="1" y="2485"/>
                  </a:lnTo>
                  <a:lnTo>
                    <a:pt x="859" y="3076"/>
                  </a:lnTo>
                  <a:lnTo>
                    <a:pt x="2047" y="2485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2347913" y="2279950"/>
              <a:ext cx="74200" cy="62225"/>
            </a:xfrm>
            <a:custGeom>
              <a:avLst/>
              <a:gdLst/>
              <a:ahLst/>
              <a:cxnLst/>
              <a:rect l="l" t="t" r="r" b="b"/>
              <a:pathLst>
                <a:path w="2968" h="2489" extrusionOk="0">
                  <a:moveTo>
                    <a:pt x="921" y="0"/>
                  </a:moveTo>
                  <a:lnTo>
                    <a:pt x="244" y="1168"/>
                  </a:lnTo>
                  <a:cubicBezTo>
                    <a:pt x="1" y="1588"/>
                    <a:pt x="144" y="2127"/>
                    <a:pt x="568" y="2370"/>
                  </a:cubicBezTo>
                  <a:cubicBezTo>
                    <a:pt x="708" y="2450"/>
                    <a:pt x="861" y="2488"/>
                    <a:pt x="1011" y="2488"/>
                  </a:cubicBezTo>
                  <a:cubicBezTo>
                    <a:pt x="1316" y="2488"/>
                    <a:pt x="1612" y="2330"/>
                    <a:pt x="1775" y="2046"/>
                  </a:cubicBezTo>
                  <a:lnTo>
                    <a:pt x="2967" y="0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2678538" y="2148050"/>
              <a:ext cx="38200" cy="55375"/>
            </a:xfrm>
            <a:custGeom>
              <a:avLst/>
              <a:gdLst/>
              <a:ahLst/>
              <a:cxnLst/>
              <a:rect l="l" t="t" r="r" b="b"/>
              <a:pathLst>
                <a:path w="1528" h="2215" extrusionOk="0">
                  <a:moveTo>
                    <a:pt x="630" y="1"/>
                  </a:moveTo>
                  <a:cubicBezTo>
                    <a:pt x="555" y="469"/>
                    <a:pt x="397" y="921"/>
                    <a:pt x="159" y="1332"/>
                  </a:cubicBezTo>
                  <a:cubicBezTo>
                    <a:pt x="1" y="1603"/>
                    <a:pt x="1" y="1942"/>
                    <a:pt x="159" y="2214"/>
                  </a:cubicBezTo>
                  <a:cubicBezTo>
                    <a:pt x="463" y="2214"/>
                    <a:pt x="735" y="2043"/>
                    <a:pt x="927" y="1775"/>
                  </a:cubicBezTo>
                  <a:cubicBezTo>
                    <a:pt x="1356" y="1165"/>
                    <a:pt x="1493" y="606"/>
                    <a:pt x="1528" y="29"/>
                  </a:cubicBezTo>
                  <a:lnTo>
                    <a:pt x="1528" y="1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2549663" y="2036000"/>
              <a:ext cx="46900" cy="23850"/>
            </a:xfrm>
            <a:custGeom>
              <a:avLst/>
              <a:gdLst/>
              <a:ahLst/>
              <a:cxnLst/>
              <a:rect l="l" t="t" r="r" b="b"/>
              <a:pathLst>
                <a:path w="1876" h="954" extrusionOk="0">
                  <a:moveTo>
                    <a:pt x="1094" y="0"/>
                  </a:moveTo>
                  <a:cubicBezTo>
                    <a:pt x="1090" y="0"/>
                    <a:pt x="1087" y="0"/>
                    <a:pt x="1083" y="0"/>
                  </a:cubicBezTo>
                  <a:cubicBezTo>
                    <a:pt x="1017" y="0"/>
                    <a:pt x="949" y="9"/>
                    <a:pt x="887" y="23"/>
                  </a:cubicBezTo>
                  <a:cubicBezTo>
                    <a:pt x="577" y="104"/>
                    <a:pt x="282" y="223"/>
                    <a:pt x="0" y="377"/>
                  </a:cubicBezTo>
                  <a:lnTo>
                    <a:pt x="863" y="954"/>
                  </a:lnTo>
                  <a:cubicBezTo>
                    <a:pt x="1188" y="839"/>
                    <a:pt x="1532" y="782"/>
                    <a:pt x="1875" y="777"/>
                  </a:cubicBezTo>
                  <a:cubicBezTo>
                    <a:pt x="1869" y="347"/>
                    <a:pt x="1523" y="0"/>
                    <a:pt x="1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2468713" y="2093575"/>
              <a:ext cx="61775" cy="62150"/>
            </a:xfrm>
            <a:custGeom>
              <a:avLst/>
              <a:gdLst/>
              <a:ahLst/>
              <a:cxnLst/>
              <a:rect l="l" t="t" r="r" b="b"/>
              <a:pathLst>
                <a:path w="2471" h="2486" extrusionOk="0">
                  <a:moveTo>
                    <a:pt x="1445" y="0"/>
                  </a:moveTo>
                  <a:lnTo>
                    <a:pt x="854" y="1021"/>
                  </a:lnTo>
                  <a:lnTo>
                    <a:pt x="0" y="2485"/>
                  </a:lnTo>
                  <a:lnTo>
                    <a:pt x="1026" y="2485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2432563" y="2155700"/>
              <a:ext cx="61800" cy="62150"/>
            </a:xfrm>
            <a:custGeom>
              <a:avLst/>
              <a:gdLst/>
              <a:ahLst/>
              <a:cxnLst/>
              <a:rect l="l" t="t" r="r" b="b"/>
              <a:pathLst>
                <a:path w="2472" h="2486" extrusionOk="0">
                  <a:moveTo>
                    <a:pt x="1446" y="0"/>
                  </a:moveTo>
                  <a:lnTo>
                    <a:pt x="0" y="2485"/>
                  </a:lnTo>
                  <a:lnTo>
                    <a:pt x="1026" y="2485"/>
                  </a:lnTo>
                  <a:lnTo>
                    <a:pt x="2472" y="0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2396438" y="2217825"/>
              <a:ext cx="61775" cy="62250"/>
            </a:xfrm>
            <a:custGeom>
              <a:avLst/>
              <a:gdLst/>
              <a:ahLst/>
              <a:cxnLst/>
              <a:rect l="l" t="t" r="r" b="b"/>
              <a:pathLst>
                <a:path w="2471" h="2490" extrusionOk="0">
                  <a:moveTo>
                    <a:pt x="1445" y="0"/>
                  </a:moveTo>
                  <a:lnTo>
                    <a:pt x="1" y="2490"/>
                  </a:lnTo>
                  <a:lnTo>
                    <a:pt x="1026" y="2490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2348038" y="2279950"/>
              <a:ext cx="74075" cy="61975"/>
            </a:xfrm>
            <a:custGeom>
              <a:avLst/>
              <a:gdLst/>
              <a:ahLst/>
              <a:cxnLst/>
              <a:rect l="l" t="t" r="r" b="b"/>
              <a:pathLst>
                <a:path w="2963" h="2479" extrusionOk="0">
                  <a:moveTo>
                    <a:pt x="1937" y="0"/>
                  </a:moveTo>
                  <a:cubicBezTo>
                    <a:pt x="1750" y="320"/>
                    <a:pt x="1584" y="606"/>
                    <a:pt x="1446" y="844"/>
                  </a:cubicBezTo>
                  <a:cubicBezTo>
                    <a:pt x="1283" y="1125"/>
                    <a:pt x="987" y="1282"/>
                    <a:pt x="682" y="1282"/>
                  </a:cubicBezTo>
                  <a:cubicBezTo>
                    <a:pt x="532" y="1282"/>
                    <a:pt x="379" y="1244"/>
                    <a:pt x="239" y="1163"/>
                  </a:cubicBezTo>
                  <a:lnTo>
                    <a:pt x="239" y="1163"/>
                  </a:lnTo>
                  <a:cubicBezTo>
                    <a:pt x="0" y="1588"/>
                    <a:pt x="148" y="2127"/>
                    <a:pt x="577" y="2365"/>
                  </a:cubicBezTo>
                  <a:cubicBezTo>
                    <a:pt x="715" y="2442"/>
                    <a:pt x="865" y="2478"/>
                    <a:pt x="1012" y="2478"/>
                  </a:cubicBezTo>
                  <a:cubicBezTo>
                    <a:pt x="1314" y="2478"/>
                    <a:pt x="1607" y="2325"/>
                    <a:pt x="1770" y="2046"/>
                  </a:cubicBezTo>
                  <a:lnTo>
                    <a:pt x="2962" y="0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2504813" y="2045400"/>
              <a:ext cx="66450" cy="48200"/>
            </a:xfrm>
            <a:custGeom>
              <a:avLst/>
              <a:gdLst/>
              <a:ahLst/>
              <a:cxnLst/>
              <a:rect l="l" t="t" r="r" b="b"/>
              <a:pathLst>
                <a:path w="2658" h="1928" extrusionOk="0">
                  <a:moveTo>
                    <a:pt x="1794" y="1"/>
                  </a:moveTo>
                  <a:cubicBezTo>
                    <a:pt x="1155" y="344"/>
                    <a:pt x="621" y="859"/>
                    <a:pt x="258" y="1484"/>
                  </a:cubicBezTo>
                  <a:lnTo>
                    <a:pt x="1" y="1927"/>
                  </a:lnTo>
                  <a:lnTo>
                    <a:pt x="1026" y="1927"/>
                  </a:lnTo>
                  <a:cubicBezTo>
                    <a:pt x="1389" y="1298"/>
                    <a:pt x="1970" y="816"/>
                    <a:pt x="2657" y="578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2670438" y="2066050"/>
              <a:ext cx="50225" cy="89775"/>
            </a:xfrm>
            <a:custGeom>
              <a:avLst/>
              <a:gdLst/>
              <a:ahLst/>
              <a:cxnLst/>
              <a:rect l="l" t="t" r="r" b="b"/>
              <a:pathLst>
                <a:path w="2009" h="3591" extrusionOk="0">
                  <a:moveTo>
                    <a:pt x="1" y="0"/>
                  </a:moveTo>
                  <a:cubicBezTo>
                    <a:pt x="135" y="152"/>
                    <a:pt x="258" y="315"/>
                    <a:pt x="368" y="481"/>
                  </a:cubicBezTo>
                  <a:cubicBezTo>
                    <a:pt x="969" y="1402"/>
                    <a:pt x="1159" y="2527"/>
                    <a:pt x="892" y="3591"/>
                  </a:cubicBezTo>
                  <a:lnTo>
                    <a:pt x="1852" y="3281"/>
                  </a:lnTo>
                  <a:cubicBezTo>
                    <a:pt x="2008" y="2136"/>
                    <a:pt x="1746" y="973"/>
                    <a:pt x="1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2632413" y="2018325"/>
              <a:ext cx="65850" cy="68125"/>
            </a:xfrm>
            <a:custGeom>
              <a:avLst/>
              <a:gdLst/>
              <a:ahLst/>
              <a:cxnLst/>
              <a:rect l="l" t="t" r="r" b="b"/>
              <a:pathLst>
                <a:path w="2634" h="2725" extrusionOk="0">
                  <a:moveTo>
                    <a:pt x="190" y="1"/>
                  </a:moveTo>
                  <a:lnTo>
                    <a:pt x="190" y="1"/>
                  </a:lnTo>
                  <a:cubicBezTo>
                    <a:pt x="0" y="415"/>
                    <a:pt x="157" y="908"/>
                    <a:pt x="553" y="1131"/>
                  </a:cubicBezTo>
                  <a:cubicBezTo>
                    <a:pt x="1097" y="1441"/>
                    <a:pt x="1550" y="1870"/>
                    <a:pt x="1889" y="2390"/>
                  </a:cubicBezTo>
                  <a:cubicBezTo>
                    <a:pt x="1960" y="2500"/>
                    <a:pt x="2028" y="2610"/>
                    <a:pt x="2085" y="2724"/>
                  </a:cubicBezTo>
                  <a:lnTo>
                    <a:pt x="2633" y="1909"/>
                  </a:lnTo>
                  <a:cubicBezTo>
                    <a:pt x="2218" y="1274"/>
                    <a:pt x="1656" y="745"/>
                    <a:pt x="997" y="368"/>
                  </a:cubicBezTo>
                  <a:cubicBezTo>
                    <a:pt x="740" y="221"/>
                    <a:pt x="472" y="101"/>
                    <a:pt x="190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8729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2" name="Google Shape;2702;p50"/>
          <p:cNvGrpSpPr/>
          <p:nvPr/>
        </p:nvGrpSpPr>
        <p:grpSpPr>
          <a:xfrm>
            <a:off x="693178" y="966878"/>
            <a:ext cx="3439957" cy="3918092"/>
            <a:chOff x="693178" y="952491"/>
            <a:chExt cx="3439957" cy="3918092"/>
          </a:xfrm>
        </p:grpSpPr>
        <p:grpSp>
          <p:nvGrpSpPr>
            <p:cNvPr id="2703" name="Google Shape;2703;p50"/>
            <p:cNvGrpSpPr/>
            <p:nvPr/>
          </p:nvGrpSpPr>
          <p:grpSpPr>
            <a:xfrm>
              <a:off x="2090645" y="1242713"/>
              <a:ext cx="640228" cy="516649"/>
              <a:chOff x="1915273" y="1242713"/>
              <a:chExt cx="640228" cy="516649"/>
            </a:xfrm>
          </p:grpSpPr>
          <p:sp>
            <p:nvSpPr>
              <p:cNvPr id="2704" name="Google Shape;2704;p50"/>
              <p:cNvSpPr/>
              <p:nvPr/>
            </p:nvSpPr>
            <p:spPr>
              <a:xfrm rot="531514">
                <a:off x="2173684" y="1398410"/>
                <a:ext cx="133984" cy="352739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125" extrusionOk="0">
                    <a:moveTo>
                      <a:pt x="661" y="130"/>
                    </a:moveTo>
                    <a:cubicBezTo>
                      <a:pt x="704" y="130"/>
                      <a:pt x="734" y="150"/>
                      <a:pt x="758" y="186"/>
                    </a:cubicBezTo>
                    <a:cubicBezTo>
                      <a:pt x="967" y="502"/>
                      <a:pt x="578" y="1805"/>
                      <a:pt x="322" y="2536"/>
                    </a:cubicBezTo>
                    <a:cubicBezTo>
                      <a:pt x="272" y="1795"/>
                      <a:pt x="246" y="489"/>
                      <a:pt x="534" y="186"/>
                    </a:cubicBezTo>
                    <a:cubicBezTo>
                      <a:pt x="571" y="147"/>
                      <a:pt x="611" y="130"/>
                      <a:pt x="654" y="130"/>
                    </a:cubicBezTo>
                    <a:close/>
                    <a:moveTo>
                      <a:pt x="655" y="0"/>
                    </a:moveTo>
                    <a:cubicBezTo>
                      <a:pt x="574" y="0"/>
                      <a:pt x="502" y="30"/>
                      <a:pt x="442" y="97"/>
                    </a:cubicBezTo>
                    <a:cubicBezTo>
                      <a:pt x="0" y="559"/>
                      <a:pt x="209" y="2752"/>
                      <a:pt x="219" y="2846"/>
                    </a:cubicBezTo>
                    <a:lnTo>
                      <a:pt x="246" y="3125"/>
                    </a:lnTo>
                    <a:lnTo>
                      <a:pt x="345" y="2862"/>
                    </a:lnTo>
                    <a:cubicBezTo>
                      <a:pt x="432" y="2633"/>
                      <a:pt x="1186" y="596"/>
                      <a:pt x="867" y="114"/>
                    </a:cubicBezTo>
                    <a:cubicBezTo>
                      <a:pt x="821" y="44"/>
                      <a:pt x="751" y="4"/>
                      <a:pt x="668" y="1"/>
                    </a:cubicBezTo>
                    <a:cubicBezTo>
                      <a:pt x="663" y="0"/>
                      <a:pt x="659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50"/>
              <p:cNvSpPr/>
              <p:nvPr/>
            </p:nvSpPr>
            <p:spPr>
              <a:xfrm rot="531514">
                <a:off x="1935513" y="1404379"/>
                <a:ext cx="286029" cy="285013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525" extrusionOk="0">
                    <a:moveTo>
                      <a:pt x="532" y="132"/>
                    </a:moveTo>
                    <a:cubicBezTo>
                      <a:pt x="1286" y="132"/>
                      <a:pt x="2015" y="1638"/>
                      <a:pt x="2254" y="2186"/>
                    </a:cubicBezTo>
                    <a:cubicBezTo>
                      <a:pt x="1373" y="1588"/>
                      <a:pt x="167" y="638"/>
                      <a:pt x="226" y="279"/>
                    </a:cubicBezTo>
                    <a:cubicBezTo>
                      <a:pt x="230" y="256"/>
                      <a:pt x="243" y="189"/>
                      <a:pt x="389" y="149"/>
                    </a:cubicBezTo>
                    <a:cubicBezTo>
                      <a:pt x="439" y="139"/>
                      <a:pt x="486" y="132"/>
                      <a:pt x="532" y="132"/>
                    </a:cubicBezTo>
                    <a:close/>
                    <a:moveTo>
                      <a:pt x="530" y="1"/>
                    </a:moveTo>
                    <a:cubicBezTo>
                      <a:pt x="474" y="1"/>
                      <a:pt x="417" y="8"/>
                      <a:pt x="360" y="23"/>
                    </a:cubicBezTo>
                    <a:cubicBezTo>
                      <a:pt x="203" y="63"/>
                      <a:pt x="117" y="142"/>
                      <a:pt x="100" y="259"/>
                    </a:cubicBezTo>
                    <a:cubicBezTo>
                      <a:pt x="1" y="850"/>
                      <a:pt x="2121" y="2256"/>
                      <a:pt x="2363" y="2416"/>
                    </a:cubicBezTo>
                    <a:lnTo>
                      <a:pt x="2533" y="2525"/>
                    </a:lnTo>
                    <a:lnTo>
                      <a:pt x="2533" y="2525"/>
                    </a:lnTo>
                    <a:lnTo>
                      <a:pt x="2456" y="2336"/>
                    </a:lnTo>
                    <a:cubicBezTo>
                      <a:pt x="2419" y="2235"/>
                      <a:pt x="1538" y="1"/>
                      <a:pt x="5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50"/>
              <p:cNvSpPr/>
              <p:nvPr/>
            </p:nvSpPr>
            <p:spPr>
              <a:xfrm rot="531514">
                <a:off x="2215375" y="1263751"/>
                <a:ext cx="307701" cy="444959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3942" extrusionOk="0">
                    <a:moveTo>
                      <a:pt x="2131" y="1522"/>
                    </a:moveTo>
                    <a:lnTo>
                      <a:pt x="2131" y="1522"/>
                    </a:lnTo>
                    <a:cubicBezTo>
                      <a:pt x="2124" y="1536"/>
                      <a:pt x="2121" y="1549"/>
                      <a:pt x="2114" y="1559"/>
                    </a:cubicBezTo>
                    <a:cubicBezTo>
                      <a:pt x="2088" y="1605"/>
                      <a:pt x="2028" y="1642"/>
                      <a:pt x="1971" y="1642"/>
                    </a:cubicBezTo>
                    <a:cubicBezTo>
                      <a:pt x="1951" y="1642"/>
                      <a:pt x="1928" y="1642"/>
                      <a:pt x="1908" y="1625"/>
                    </a:cubicBezTo>
                    <a:cubicBezTo>
                      <a:pt x="1948" y="1559"/>
                      <a:pt x="2038" y="1529"/>
                      <a:pt x="2131" y="1522"/>
                    </a:cubicBezTo>
                    <a:close/>
                    <a:moveTo>
                      <a:pt x="1393" y="3121"/>
                    </a:moveTo>
                    <a:cubicBezTo>
                      <a:pt x="1453" y="3124"/>
                      <a:pt x="1513" y="3141"/>
                      <a:pt x="1552" y="3181"/>
                    </a:cubicBezTo>
                    <a:cubicBezTo>
                      <a:pt x="1583" y="3211"/>
                      <a:pt x="1592" y="3268"/>
                      <a:pt x="1580" y="3311"/>
                    </a:cubicBezTo>
                    <a:cubicBezTo>
                      <a:pt x="1572" y="3327"/>
                      <a:pt x="1563" y="3350"/>
                      <a:pt x="1536" y="3357"/>
                    </a:cubicBezTo>
                    <a:cubicBezTo>
                      <a:pt x="1534" y="3357"/>
                      <a:pt x="1532" y="3357"/>
                      <a:pt x="1531" y="3357"/>
                    </a:cubicBezTo>
                    <a:cubicBezTo>
                      <a:pt x="1492" y="3357"/>
                      <a:pt x="1452" y="3322"/>
                      <a:pt x="1430" y="3287"/>
                    </a:cubicBezTo>
                    <a:cubicBezTo>
                      <a:pt x="1403" y="3240"/>
                      <a:pt x="1390" y="3181"/>
                      <a:pt x="1393" y="3121"/>
                    </a:cubicBezTo>
                    <a:close/>
                    <a:moveTo>
                      <a:pt x="2151" y="0"/>
                    </a:moveTo>
                    <a:cubicBezTo>
                      <a:pt x="1905" y="70"/>
                      <a:pt x="1805" y="363"/>
                      <a:pt x="1845" y="602"/>
                    </a:cubicBezTo>
                    <a:cubicBezTo>
                      <a:pt x="1872" y="755"/>
                      <a:pt x="1939" y="891"/>
                      <a:pt x="2005" y="1024"/>
                    </a:cubicBezTo>
                    <a:cubicBezTo>
                      <a:pt x="2034" y="1087"/>
                      <a:pt x="2065" y="1150"/>
                      <a:pt x="2091" y="1214"/>
                    </a:cubicBezTo>
                    <a:cubicBezTo>
                      <a:pt x="2118" y="1277"/>
                      <a:pt x="2134" y="1336"/>
                      <a:pt x="2138" y="1389"/>
                    </a:cubicBezTo>
                    <a:cubicBezTo>
                      <a:pt x="1971" y="1396"/>
                      <a:pt x="1819" y="1463"/>
                      <a:pt x="1769" y="1619"/>
                    </a:cubicBezTo>
                    <a:lnTo>
                      <a:pt x="1759" y="1645"/>
                    </a:lnTo>
                    <a:lnTo>
                      <a:pt x="1775" y="1672"/>
                    </a:lnTo>
                    <a:cubicBezTo>
                      <a:pt x="1815" y="1738"/>
                      <a:pt x="1888" y="1772"/>
                      <a:pt x="1974" y="1772"/>
                    </a:cubicBezTo>
                    <a:cubicBezTo>
                      <a:pt x="2081" y="1768"/>
                      <a:pt x="2181" y="1708"/>
                      <a:pt x="2227" y="1622"/>
                    </a:cubicBezTo>
                    <a:cubicBezTo>
                      <a:pt x="2244" y="1593"/>
                      <a:pt x="2254" y="1559"/>
                      <a:pt x="2264" y="1526"/>
                    </a:cubicBezTo>
                    <a:cubicBezTo>
                      <a:pt x="2281" y="1529"/>
                      <a:pt x="2297" y="1533"/>
                      <a:pt x="2313" y="1536"/>
                    </a:cubicBezTo>
                    <a:cubicBezTo>
                      <a:pt x="2380" y="1549"/>
                      <a:pt x="2443" y="1565"/>
                      <a:pt x="2493" y="1605"/>
                    </a:cubicBezTo>
                    <a:cubicBezTo>
                      <a:pt x="2560" y="1662"/>
                      <a:pt x="2589" y="1762"/>
                      <a:pt x="2573" y="1858"/>
                    </a:cubicBezTo>
                    <a:cubicBezTo>
                      <a:pt x="2557" y="1947"/>
                      <a:pt x="2506" y="2038"/>
                      <a:pt x="2423" y="2121"/>
                    </a:cubicBezTo>
                    <a:cubicBezTo>
                      <a:pt x="2293" y="2254"/>
                      <a:pt x="2124" y="2340"/>
                      <a:pt x="1945" y="2426"/>
                    </a:cubicBezTo>
                    <a:cubicBezTo>
                      <a:pt x="1825" y="2486"/>
                      <a:pt x="1699" y="2550"/>
                      <a:pt x="1586" y="2629"/>
                    </a:cubicBezTo>
                    <a:cubicBezTo>
                      <a:pt x="1456" y="2722"/>
                      <a:pt x="1367" y="2818"/>
                      <a:pt x="1313" y="2929"/>
                    </a:cubicBezTo>
                    <a:cubicBezTo>
                      <a:pt x="1304" y="2948"/>
                      <a:pt x="1296" y="2968"/>
                      <a:pt x="1290" y="2988"/>
                    </a:cubicBezTo>
                    <a:cubicBezTo>
                      <a:pt x="1277" y="2988"/>
                      <a:pt x="1267" y="2988"/>
                      <a:pt x="1257" y="2992"/>
                    </a:cubicBezTo>
                    <a:cubicBezTo>
                      <a:pt x="948" y="3011"/>
                      <a:pt x="682" y="3094"/>
                      <a:pt x="469" y="3237"/>
                    </a:cubicBezTo>
                    <a:cubicBezTo>
                      <a:pt x="216" y="3403"/>
                      <a:pt x="47" y="3653"/>
                      <a:pt x="0" y="3922"/>
                    </a:cubicBezTo>
                    <a:lnTo>
                      <a:pt x="127" y="3941"/>
                    </a:lnTo>
                    <a:cubicBezTo>
                      <a:pt x="167" y="3713"/>
                      <a:pt x="319" y="3493"/>
                      <a:pt x="543" y="3347"/>
                    </a:cubicBezTo>
                    <a:cubicBezTo>
                      <a:pt x="735" y="3217"/>
                      <a:pt x="977" y="3141"/>
                      <a:pt x="1264" y="3121"/>
                    </a:cubicBezTo>
                    <a:lnTo>
                      <a:pt x="1264" y="3121"/>
                    </a:lnTo>
                    <a:cubicBezTo>
                      <a:pt x="1261" y="3204"/>
                      <a:pt x="1277" y="3287"/>
                      <a:pt x="1320" y="3354"/>
                    </a:cubicBezTo>
                    <a:cubicBezTo>
                      <a:pt x="1367" y="3437"/>
                      <a:pt x="1446" y="3485"/>
                      <a:pt x="1526" y="3485"/>
                    </a:cubicBezTo>
                    <a:cubicBezTo>
                      <a:pt x="1536" y="3485"/>
                      <a:pt x="1546" y="3484"/>
                      <a:pt x="1556" y="3483"/>
                    </a:cubicBezTo>
                    <a:cubicBezTo>
                      <a:pt x="1626" y="3473"/>
                      <a:pt x="1679" y="3423"/>
                      <a:pt x="1702" y="3350"/>
                    </a:cubicBezTo>
                    <a:cubicBezTo>
                      <a:pt x="1732" y="3257"/>
                      <a:pt x="1709" y="3151"/>
                      <a:pt x="1643" y="3088"/>
                    </a:cubicBezTo>
                    <a:cubicBezTo>
                      <a:pt x="1583" y="3031"/>
                      <a:pt x="1503" y="3004"/>
                      <a:pt x="1426" y="2992"/>
                    </a:cubicBezTo>
                    <a:cubicBezTo>
                      <a:pt x="1430" y="2992"/>
                      <a:pt x="1430" y="2988"/>
                      <a:pt x="1430" y="2984"/>
                    </a:cubicBezTo>
                    <a:cubicBezTo>
                      <a:pt x="1473" y="2895"/>
                      <a:pt x="1549" y="2815"/>
                      <a:pt x="1663" y="2736"/>
                    </a:cubicBezTo>
                    <a:cubicBezTo>
                      <a:pt x="1765" y="2662"/>
                      <a:pt x="1888" y="2602"/>
                      <a:pt x="2005" y="2542"/>
                    </a:cubicBezTo>
                    <a:cubicBezTo>
                      <a:pt x="2184" y="2453"/>
                      <a:pt x="2370" y="2360"/>
                      <a:pt x="2517" y="2214"/>
                    </a:cubicBezTo>
                    <a:cubicBezTo>
                      <a:pt x="2617" y="2111"/>
                      <a:pt x="2683" y="1995"/>
                      <a:pt x="2699" y="1881"/>
                    </a:cubicBezTo>
                    <a:cubicBezTo>
                      <a:pt x="2726" y="1738"/>
                      <a:pt x="2676" y="1589"/>
                      <a:pt x="2577" y="1506"/>
                    </a:cubicBezTo>
                    <a:cubicBezTo>
                      <a:pt x="2506" y="1449"/>
                      <a:pt x="2417" y="1423"/>
                      <a:pt x="2341" y="1409"/>
                    </a:cubicBezTo>
                    <a:cubicBezTo>
                      <a:pt x="2317" y="1403"/>
                      <a:pt x="2293" y="1399"/>
                      <a:pt x="2270" y="1396"/>
                    </a:cubicBezTo>
                    <a:cubicBezTo>
                      <a:pt x="2264" y="1326"/>
                      <a:pt x="2244" y="1246"/>
                      <a:pt x="2211" y="1163"/>
                    </a:cubicBezTo>
                    <a:cubicBezTo>
                      <a:pt x="2184" y="1097"/>
                      <a:pt x="2151" y="1034"/>
                      <a:pt x="2121" y="967"/>
                    </a:cubicBezTo>
                    <a:cubicBezTo>
                      <a:pt x="2058" y="838"/>
                      <a:pt x="1998" y="715"/>
                      <a:pt x="1974" y="582"/>
                    </a:cubicBezTo>
                    <a:cubicBezTo>
                      <a:pt x="1942" y="399"/>
                      <a:pt x="2014" y="173"/>
                      <a:pt x="2184" y="123"/>
                    </a:cubicBezTo>
                    <a:lnTo>
                      <a:pt x="21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7" name="Google Shape;2707;p50"/>
            <p:cNvSpPr/>
            <p:nvPr/>
          </p:nvSpPr>
          <p:spPr>
            <a:xfrm rot="1346476">
              <a:off x="1039380" y="1407920"/>
              <a:ext cx="2747553" cy="3007233"/>
            </a:xfrm>
            <a:custGeom>
              <a:avLst/>
              <a:gdLst/>
              <a:ahLst/>
              <a:cxnLst/>
              <a:rect l="l" t="t" r="r" b="b"/>
              <a:pathLst>
                <a:path w="7087" h="6980" extrusionOk="0">
                  <a:moveTo>
                    <a:pt x="5096" y="0"/>
                  </a:moveTo>
                  <a:lnTo>
                    <a:pt x="4960" y="50"/>
                  </a:lnTo>
                  <a:lnTo>
                    <a:pt x="4495" y="217"/>
                  </a:lnTo>
                  <a:lnTo>
                    <a:pt x="3441" y="588"/>
                  </a:lnTo>
                  <a:lnTo>
                    <a:pt x="2700" y="855"/>
                  </a:lnTo>
                  <a:lnTo>
                    <a:pt x="905" y="1493"/>
                  </a:lnTo>
                  <a:cubicBezTo>
                    <a:pt x="901" y="1493"/>
                    <a:pt x="901" y="1496"/>
                    <a:pt x="901" y="1496"/>
                  </a:cubicBezTo>
                  <a:lnTo>
                    <a:pt x="164" y="1755"/>
                  </a:lnTo>
                  <a:lnTo>
                    <a:pt x="1" y="1815"/>
                  </a:lnTo>
                  <a:lnTo>
                    <a:pt x="38" y="1921"/>
                  </a:lnTo>
                  <a:lnTo>
                    <a:pt x="164" y="2327"/>
                  </a:lnTo>
                  <a:lnTo>
                    <a:pt x="467" y="3274"/>
                  </a:lnTo>
                  <a:lnTo>
                    <a:pt x="666" y="3912"/>
                  </a:lnTo>
                  <a:lnTo>
                    <a:pt x="1643" y="6980"/>
                  </a:lnTo>
                  <a:lnTo>
                    <a:pt x="1733" y="6946"/>
                  </a:lnTo>
                  <a:lnTo>
                    <a:pt x="2052" y="6840"/>
                  </a:lnTo>
                  <a:lnTo>
                    <a:pt x="2576" y="6657"/>
                  </a:lnTo>
                  <a:lnTo>
                    <a:pt x="2889" y="6544"/>
                  </a:lnTo>
                  <a:lnTo>
                    <a:pt x="3321" y="6395"/>
                  </a:lnTo>
                  <a:lnTo>
                    <a:pt x="3640" y="6288"/>
                  </a:lnTo>
                  <a:lnTo>
                    <a:pt x="4132" y="6112"/>
                  </a:lnTo>
                  <a:lnTo>
                    <a:pt x="4458" y="5999"/>
                  </a:lnTo>
                  <a:lnTo>
                    <a:pt x="5136" y="5766"/>
                  </a:lnTo>
                  <a:lnTo>
                    <a:pt x="5455" y="5653"/>
                  </a:lnTo>
                  <a:lnTo>
                    <a:pt x="6139" y="5418"/>
                  </a:lnTo>
                  <a:lnTo>
                    <a:pt x="6498" y="5291"/>
                  </a:lnTo>
                  <a:lnTo>
                    <a:pt x="7087" y="5088"/>
                  </a:lnTo>
                  <a:lnTo>
                    <a:pt x="6888" y="4576"/>
                  </a:lnTo>
                  <a:lnTo>
                    <a:pt x="6741" y="4205"/>
                  </a:lnTo>
                  <a:lnTo>
                    <a:pt x="6608" y="3858"/>
                  </a:lnTo>
                  <a:lnTo>
                    <a:pt x="6445" y="3447"/>
                  </a:lnTo>
                  <a:lnTo>
                    <a:pt x="6265" y="2991"/>
                  </a:lnTo>
                  <a:lnTo>
                    <a:pt x="6076" y="2507"/>
                  </a:lnTo>
                  <a:lnTo>
                    <a:pt x="5880" y="2011"/>
                  </a:lnTo>
                  <a:lnTo>
                    <a:pt x="5701" y="1545"/>
                  </a:lnTo>
                  <a:lnTo>
                    <a:pt x="5584" y="1253"/>
                  </a:lnTo>
                  <a:lnTo>
                    <a:pt x="5415" y="821"/>
                  </a:lnTo>
                  <a:lnTo>
                    <a:pt x="5415" y="818"/>
                  </a:lnTo>
                  <a:lnTo>
                    <a:pt x="5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8" name="Google Shape;2708;p50"/>
          <p:cNvGrpSpPr/>
          <p:nvPr/>
        </p:nvGrpSpPr>
        <p:grpSpPr>
          <a:xfrm>
            <a:off x="2849231" y="934044"/>
            <a:ext cx="3445544" cy="3924704"/>
            <a:chOff x="2849231" y="934044"/>
            <a:chExt cx="3445544" cy="3924704"/>
          </a:xfrm>
        </p:grpSpPr>
        <p:grpSp>
          <p:nvGrpSpPr>
            <p:cNvPr id="2709" name="Google Shape;2709;p50"/>
            <p:cNvGrpSpPr/>
            <p:nvPr/>
          </p:nvGrpSpPr>
          <p:grpSpPr>
            <a:xfrm>
              <a:off x="4309438" y="1242713"/>
              <a:ext cx="640228" cy="516649"/>
              <a:chOff x="1922467" y="1242713"/>
              <a:chExt cx="640228" cy="516649"/>
            </a:xfrm>
          </p:grpSpPr>
          <p:sp>
            <p:nvSpPr>
              <p:cNvPr id="2710" name="Google Shape;2710;p50"/>
              <p:cNvSpPr/>
              <p:nvPr/>
            </p:nvSpPr>
            <p:spPr>
              <a:xfrm rot="531514">
                <a:off x="2180878" y="1398410"/>
                <a:ext cx="133984" cy="352739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125" extrusionOk="0">
                    <a:moveTo>
                      <a:pt x="661" y="130"/>
                    </a:moveTo>
                    <a:cubicBezTo>
                      <a:pt x="704" y="130"/>
                      <a:pt x="734" y="150"/>
                      <a:pt x="758" y="186"/>
                    </a:cubicBezTo>
                    <a:cubicBezTo>
                      <a:pt x="967" y="502"/>
                      <a:pt x="578" y="1805"/>
                      <a:pt x="322" y="2536"/>
                    </a:cubicBezTo>
                    <a:cubicBezTo>
                      <a:pt x="272" y="1795"/>
                      <a:pt x="246" y="489"/>
                      <a:pt x="534" y="186"/>
                    </a:cubicBezTo>
                    <a:cubicBezTo>
                      <a:pt x="571" y="147"/>
                      <a:pt x="611" y="130"/>
                      <a:pt x="654" y="130"/>
                    </a:cubicBezTo>
                    <a:close/>
                    <a:moveTo>
                      <a:pt x="655" y="0"/>
                    </a:moveTo>
                    <a:cubicBezTo>
                      <a:pt x="574" y="0"/>
                      <a:pt x="502" y="30"/>
                      <a:pt x="442" y="97"/>
                    </a:cubicBezTo>
                    <a:cubicBezTo>
                      <a:pt x="0" y="559"/>
                      <a:pt x="209" y="2752"/>
                      <a:pt x="219" y="2846"/>
                    </a:cubicBezTo>
                    <a:lnTo>
                      <a:pt x="246" y="3125"/>
                    </a:lnTo>
                    <a:lnTo>
                      <a:pt x="345" y="2862"/>
                    </a:lnTo>
                    <a:cubicBezTo>
                      <a:pt x="432" y="2633"/>
                      <a:pt x="1186" y="596"/>
                      <a:pt x="867" y="114"/>
                    </a:cubicBezTo>
                    <a:cubicBezTo>
                      <a:pt x="821" y="44"/>
                      <a:pt x="751" y="4"/>
                      <a:pt x="668" y="1"/>
                    </a:cubicBezTo>
                    <a:cubicBezTo>
                      <a:pt x="663" y="0"/>
                      <a:pt x="659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50"/>
              <p:cNvSpPr/>
              <p:nvPr/>
            </p:nvSpPr>
            <p:spPr>
              <a:xfrm rot="531514">
                <a:off x="1942707" y="1404379"/>
                <a:ext cx="286029" cy="285013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525" extrusionOk="0">
                    <a:moveTo>
                      <a:pt x="532" y="132"/>
                    </a:moveTo>
                    <a:cubicBezTo>
                      <a:pt x="1286" y="132"/>
                      <a:pt x="2015" y="1638"/>
                      <a:pt x="2254" y="2186"/>
                    </a:cubicBezTo>
                    <a:cubicBezTo>
                      <a:pt x="1373" y="1588"/>
                      <a:pt x="167" y="638"/>
                      <a:pt x="226" y="279"/>
                    </a:cubicBezTo>
                    <a:cubicBezTo>
                      <a:pt x="230" y="256"/>
                      <a:pt x="243" y="189"/>
                      <a:pt x="389" y="149"/>
                    </a:cubicBezTo>
                    <a:cubicBezTo>
                      <a:pt x="439" y="139"/>
                      <a:pt x="486" y="132"/>
                      <a:pt x="532" y="132"/>
                    </a:cubicBezTo>
                    <a:close/>
                    <a:moveTo>
                      <a:pt x="530" y="1"/>
                    </a:moveTo>
                    <a:cubicBezTo>
                      <a:pt x="474" y="1"/>
                      <a:pt x="417" y="8"/>
                      <a:pt x="360" y="23"/>
                    </a:cubicBezTo>
                    <a:cubicBezTo>
                      <a:pt x="203" y="63"/>
                      <a:pt x="117" y="142"/>
                      <a:pt x="100" y="259"/>
                    </a:cubicBezTo>
                    <a:cubicBezTo>
                      <a:pt x="1" y="850"/>
                      <a:pt x="2121" y="2256"/>
                      <a:pt x="2363" y="2416"/>
                    </a:cubicBezTo>
                    <a:lnTo>
                      <a:pt x="2533" y="2525"/>
                    </a:lnTo>
                    <a:lnTo>
                      <a:pt x="2533" y="2525"/>
                    </a:lnTo>
                    <a:lnTo>
                      <a:pt x="2456" y="2336"/>
                    </a:lnTo>
                    <a:cubicBezTo>
                      <a:pt x="2419" y="2235"/>
                      <a:pt x="1538" y="1"/>
                      <a:pt x="5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50"/>
              <p:cNvSpPr/>
              <p:nvPr/>
            </p:nvSpPr>
            <p:spPr>
              <a:xfrm rot="531514">
                <a:off x="2222569" y="1263751"/>
                <a:ext cx="307701" cy="444959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3942" extrusionOk="0">
                    <a:moveTo>
                      <a:pt x="2131" y="1522"/>
                    </a:moveTo>
                    <a:lnTo>
                      <a:pt x="2131" y="1522"/>
                    </a:lnTo>
                    <a:cubicBezTo>
                      <a:pt x="2124" y="1536"/>
                      <a:pt x="2121" y="1549"/>
                      <a:pt x="2114" y="1559"/>
                    </a:cubicBezTo>
                    <a:cubicBezTo>
                      <a:pt x="2088" y="1605"/>
                      <a:pt x="2028" y="1642"/>
                      <a:pt x="1971" y="1642"/>
                    </a:cubicBezTo>
                    <a:cubicBezTo>
                      <a:pt x="1951" y="1642"/>
                      <a:pt x="1928" y="1642"/>
                      <a:pt x="1908" y="1625"/>
                    </a:cubicBezTo>
                    <a:cubicBezTo>
                      <a:pt x="1948" y="1559"/>
                      <a:pt x="2038" y="1529"/>
                      <a:pt x="2131" y="1522"/>
                    </a:cubicBezTo>
                    <a:close/>
                    <a:moveTo>
                      <a:pt x="1393" y="3121"/>
                    </a:moveTo>
                    <a:cubicBezTo>
                      <a:pt x="1453" y="3124"/>
                      <a:pt x="1513" y="3141"/>
                      <a:pt x="1552" y="3181"/>
                    </a:cubicBezTo>
                    <a:cubicBezTo>
                      <a:pt x="1583" y="3211"/>
                      <a:pt x="1592" y="3268"/>
                      <a:pt x="1580" y="3311"/>
                    </a:cubicBezTo>
                    <a:cubicBezTo>
                      <a:pt x="1572" y="3327"/>
                      <a:pt x="1563" y="3350"/>
                      <a:pt x="1536" y="3357"/>
                    </a:cubicBezTo>
                    <a:cubicBezTo>
                      <a:pt x="1534" y="3357"/>
                      <a:pt x="1532" y="3357"/>
                      <a:pt x="1531" y="3357"/>
                    </a:cubicBezTo>
                    <a:cubicBezTo>
                      <a:pt x="1492" y="3357"/>
                      <a:pt x="1452" y="3322"/>
                      <a:pt x="1430" y="3287"/>
                    </a:cubicBezTo>
                    <a:cubicBezTo>
                      <a:pt x="1403" y="3240"/>
                      <a:pt x="1390" y="3181"/>
                      <a:pt x="1393" y="3121"/>
                    </a:cubicBezTo>
                    <a:close/>
                    <a:moveTo>
                      <a:pt x="2151" y="0"/>
                    </a:moveTo>
                    <a:cubicBezTo>
                      <a:pt x="1905" y="70"/>
                      <a:pt x="1805" y="363"/>
                      <a:pt x="1845" y="602"/>
                    </a:cubicBezTo>
                    <a:cubicBezTo>
                      <a:pt x="1872" y="755"/>
                      <a:pt x="1939" y="891"/>
                      <a:pt x="2005" y="1024"/>
                    </a:cubicBezTo>
                    <a:cubicBezTo>
                      <a:pt x="2034" y="1087"/>
                      <a:pt x="2065" y="1150"/>
                      <a:pt x="2091" y="1214"/>
                    </a:cubicBezTo>
                    <a:cubicBezTo>
                      <a:pt x="2118" y="1277"/>
                      <a:pt x="2134" y="1336"/>
                      <a:pt x="2138" y="1389"/>
                    </a:cubicBezTo>
                    <a:cubicBezTo>
                      <a:pt x="1971" y="1396"/>
                      <a:pt x="1819" y="1463"/>
                      <a:pt x="1769" y="1619"/>
                    </a:cubicBezTo>
                    <a:lnTo>
                      <a:pt x="1759" y="1645"/>
                    </a:lnTo>
                    <a:lnTo>
                      <a:pt x="1775" y="1672"/>
                    </a:lnTo>
                    <a:cubicBezTo>
                      <a:pt x="1815" y="1738"/>
                      <a:pt x="1888" y="1772"/>
                      <a:pt x="1974" y="1772"/>
                    </a:cubicBezTo>
                    <a:cubicBezTo>
                      <a:pt x="2081" y="1768"/>
                      <a:pt x="2181" y="1708"/>
                      <a:pt x="2227" y="1622"/>
                    </a:cubicBezTo>
                    <a:cubicBezTo>
                      <a:pt x="2244" y="1593"/>
                      <a:pt x="2254" y="1559"/>
                      <a:pt x="2264" y="1526"/>
                    </a:cubicBezTo>
                    <a:cubicBezTo>
                      <a:pt x="2281" y="1529"/>
                      <a:pt x="2297" y="1533"/>
                      <a:pt x="2313" y="1536"/>
                    </a:cubicBezTo>
                    <a:cubicBezTo>
                      <a:pt x="2380" y="1549"/>
                      <a:pt x="2443" y="1565"/>
                      <a:pt x="2493" y="1605"/>
                    </a:cubicBezTo>
                    <a:cubicBezTo>
                      <a:pt x="2560" y="1662"/>
                      <a:pt x="2589" y="1762"/>
                      <a:pt x="2573" y="1858"/>
                    </a:cubicBezTo>
                    <a:cubicBezTo>
                      <a:pt x="2557" y="1947"/>
                      <a:pt x="2506" y="2038"/>
                      <a:pt x="2423" y="2121"/>
                    </a:cubicBezTo>
                    <a:cubicBezTo>
                      <a:pt x="2293" y="2254"/>
                      <a:pt x="2124" y="2340"/>
                      <a:pt x="1945" y="2426"/>
                    </a:cubicBezTo>
                    <a:cubicBezTo>
                      <a:pt x="1825" y="2486"/>
                      <a:pt x="1699" y="2550"/>
                      <a:pt x="1586" y="2629"/>
                    </a:cubicBezTo>
                    <a:cubicBezTo>
                      <a:pt x="1456" y="2722"/>
                      <a:pt x="1367" y="2818"/>
                      <a:pt x="1313" y="2929"/>
                    </a:cubicBezTo>
                    <a:cubicBezTo>
                      <a:pt x="1304" y="2948"/>
                      <a:pt x="1296" y="2968"/>
                      <a:pt x="1290" y="2988"/>
                    </a:cubicBezTo>
                    <a:cubicBezTo>
                      <a:pt x="1277" y="2988"/>
                      <a:pt x="1267" y="2988"/>
                      <a:pt x="1257" y="2992"/>
                    </a:cubicBezTo>
                    <a:cubicBezTo>
                      <a:pt x="948" y="3011"/>
                      <a:pt x="682" y="3094"/>
                      <a:pt x="469" y="3237"/>
                    </a:cubicBezTo>
                    <a:cubicBezTo>
                      <a:pt x="216" y="3403"/>
                      <a:pt x="47" y="3653"/>
                      <a:pt x="0" y="3922"/>
                    </a:cubicBezTo>
                    <a:lnTo>
                      <a:pt x="127" y="3941"/>
                    </a:lnTo>
                    <a:cubicBezTo>
                      <a:pt x="167" y="3713"/>
                      <a:pt x="319" y="3493"/>
                      <a:pt x="543" y="3347"/>
                    </a:cubicBezTo>
                    <a:cubicBezTo>
                      <a:pt x="735" y="3217"/>
                      <a:pt x="977" y="3141"/>
                      <a:pt x="1264" y="3121"/>
                    </a:cubicBezTo>
                    <a:lnTo>
                      <a:pt x="1264" y="3121"/>
                    </a:lnTo>
                    <a:cubicBezTo>
                      <a:pt x="1261" y="3204"/>
                      <a:pt x="1277" y="3287"/>
                      <a:pt x="1320" y="3354"/>
                    </a:cubicBezTo>
                    <a:cubicBezTo>
                      <a:pt x="1367" y="3437"/>
                      <a:pt x="1446" y="3485"/>
                      <a:pt x="1526" y="3485"/>
                    </a:cubicBezTo>
                    <a:cubicBezTo>
                      <a:pt x="1536" y="3485"/>
                      <a:pt x="1546" y="3484"/>
                      <a:pt x="1556" y="3483"/>
                    </a:cubicBezTo>
                    <a:cubicBezTo>
                      <a:pt x="1626" y="3473"/>
                      <a:pt x="1679" y="3423"/>
                      <a:pt x="1702" y="3350"/>
                    </a:cubicBezTo>
                    <a:cubicBezTo>
                      <a:pt x="1732" y="3257"/>
                      <a:pt x="1709" y="3151"/>
                      <a:pt x="1643" y="3088"/>
                    </a:cubicBezTo>
                    <a:cubicBezTo>
                      <a:pt x="1583" y="3031"/>
                      <a:pt x="1503" y="3004"/>
                      <a:pt x="1426" y="2992"/>
                    </a:cubicBezTo>
                    <a:cubicBezTo>
                      <a:pt x="1430" y="2992"/>
                      <a:pt x="1430" y="2988"/>
                      <a:pt x="1430" y="2984"/>
                    </a:cubicBezTo>
                    <a:cubicBezTo>
                      <a:pt x="1473" y="2895"/>
                      <a:pt x="1549" y="2815"/>
                      <a:pt x="1663" y="2736"/>
                    </a:cubicBezTo>
                    <a:cubicBezTo>
                      <a:pt x="1765" y="2662"/>
                      <a:pt x="1888" y="2602"/>
                      <a:pt x="2005" y="2542"/>
                    </a:cubicBezTo>
                    <a:cubicBezTo>
                      <a:pt x="2184" y="2453"/>
                      <a:pt x="2370" y="2360"/>
                      <a:pt x="2517" y="2214"/>
                    </a:cubicBezTo>
                    <a:cubicBezTo>
                      <a:pt x="2617" y="2111"/>
                      <a:pt x="2683" y="1995"/>
                      <a:pt x="2699" y="1881"/>
                    </a:cubicBezTo>
                    <a:cubicBezTo>
                      <a:pt x="2726" y="1738"/>
                      <a:pt x="2676" y="1589"/>
                      <a:pt x="2577" y="1506"/>
                    </a:cubicBezTo>
                    <a:cubicBezTo>
                      <a:pt x="2506" y="1449"/>
                      <a:pt x="2417" y="1423"/>
                      <a:pt x="2341" y="1409"/>
                    </a:cubicBezTo>
                    <a:cubicBezTo>
                      <a:pt x="2317" y="1403"/>
                      <a:pt x="2293" y="1399"/>
                      <a:pt x="2270" y="1396"/>
                    </a:cubicBezTo>
                    <a:cubicBezTo>
                      <a:pt x="2264" y="1326"/>
                      <a:pt x="2244" y="1246"/>
                      <a:pt x="2211" y="1163"/>
                    </a:cubicBezTo>
                    <a:cubicBezTo>
                      <a:pt x="2184" y="1097"/>
                      <a:pt x="2151" y="1034"/>
                      <a:pt x="2121" y="967"/>
                    </a:cubicBezTo>
                    <a:cubicBezTo>
                      <a:pt x="2058" y="838"/>
                      <a:pt x="1998" y="715"/>
                      <a:pt x="1974" y="582"/>
                    </a:cubicBezTo>
                    <a:cubicBezTo>
                      <a:pt x="1942" y="399"/>
                      <a:pt x="2014" y="173"/>
                      <a:pt x="2184" y="123"/>
                    </a:cubicBezTo>
                    <a:lnTo>
                      <a:pt x="21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13" name="Google Shape;2713;p50"/>
            <p:cNvSpPr/>
            <p:nvPr/>
          </p:nvSpPr>
          <p:spPr>
            <a:xfrm rot="-9440067">
              <a:off x="3197757" y="1393204"/>
              <a:ext cx="2748491" cy="3006385"/>
            </a:xfrm>
            <a:custGeom>
              <a:avLst/>
              <a:gdLst/>
              <a:ahLst/>
              <a:cxnLst/>
              <a:rect l="l" t="t" r="r" b="b"/>
              <a:pathLst>
                <a:path w="7087" h="6980" extrusionOk="0">
                  <a:moveTo>
                    <a:pt x="5096" y="0"/>
                  </a:moveTo>
                  <a:lnTo>
                    <a:pt x="4960" y="50"/>
                  </a:lnTo>
                  <a:lnTo>
                    <a:pt x="4495" y="217"/>
                  </a:lnTo>
                  <a:lnTo>
                    <a:pt x="3441" y="588"/>
                  </a:lnTo>
                  <a:lnTo>
                    <a:pt x="2700" y="855"/>
                  </a:lnTo>
                  <a:lnTo>
                    <a:pt x="905" y="1493"/>
                  </a:lnTo>
                  <a:cubicBezTo>
                    <a:pt x="901" y="1493"/>
                    <a:pt x="901" y="1496"/>
                    <a:pt x="901" y="1496"/>
                  </a:cubicBezTo>
                  <a:lnTo>
                    <a:pt x="164" y="1755"/>
                  </a:lnTo>
                  <a:lnTo>
                    <a:pt x="1" y="1815"/>
                  </a:lnTo>
                  <a:lnTo>
                    <a:pt x="38" y="1921"/>
                  </a:lnTo>
                  <a:lnTo>
                    <a:pt x="164" y="2327"/>
                  </a:lnTo>
                  <a:lnTo>
                    <a:pt x="467" y="3274"/>
                  </a:lnTo>
                  <a:lnTo>
                    <a:pt x="666" y="3912"/>
                  </a:lnTo>
                  <a:lnTo>
                    <a:pt x="1643" y="6980"/>
                  </a:lnTo>
                  <a:lnTo>
                    <a:pt x="1733" y="6946"/>
                  </a:lnTo>
                  <a:lnTo>
                    <a:pt x="2052" y="6840"/>
                  </a:lnTo>
                  <a:lnTo>
                    <a:pt x="2576" y="6657"/>
                  </a:lnTo>
                  <a:lnTo>
                    <a:pt x="2889" y="6544"/>
                  </a:lnTo>
                  <a:lnTo>
                    <a:pt x="3321" y="6395"/>
                  </a:lnTo>
                  <a:lnTo>
                    <a:pt x="3640" y="6288"/>
                  </a:lnTo>
                  <a:lnTo>
                    <a:pt x="4132" y="6112"/>
                  </a:lnTo>
                  <a:lnTo>
                    <a:pt x="4458" y="5999"/>
                  </a:lnTo>
                  <a:lnTo>
                    <a:pt x="5136" y="5766"/>
                  </a:lnTo>
                  <a:lnTo>
                    <a:pt x="5455" y="5653"/>
                  </a:lnTo>
                  <a:lnTo>
                    <a:pt x="6139" y="5418"/>
                  </a:lnTo>
                  <a:lnTo>
                    <a:pt x="6498" y="5291"/>
                  </a:lnTo>
                  <a:lnTo>
                    <a:pt x="7087" y="5088"/>
                  </a:lnTo>
                  <a:lnTo>
                    <a:pt x="6888" y="4576"/>
                  </a:lnTo>
                  <a:lnTo>
                    <a:pt x="6741" y="4205"/>
                  </a:lnTo>
                  <a:lnTo>
                    <a:pt x="6608" y="3858"/>
                  </a:lnTo>
                  <a:lnTo>
                    <a:pt x="6445" y="3447"/>
                  </a:lnTo>
                  <a:lnTo>
                    <a:pt x="6265" y="2991"/>
                  </a:lnTo>
                  <a:lnTo>
                    <a:pt x="6076" y="2507"/>
                  </a:lnTo>
                  <a:lnTo>
                    <a:pt x="5880" y="2011"/>
                  </a:lnTo>
                  <a:lnTo>
                    <a:pt x="5701" y="1545"/>
                  </a:lnTo>
                  <a:lnTo>
                    <a:pt x="5584" y="1253"/>
                  </a:lnTo>
                  <a:lnTo>
                    <a:pt x="5415" y="821"/>
                  </a:lnTo>
                  <a:lnTo>
                    <a:pt x="5415" y="818"/>
                  </a:lnTo>
                  <a:lnTo>
                    <a:pt x="509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4" name="Google Shape;2714;p50"/>
          <p:cNvGrpSpPr/>
          <p:nvPr/>
        </p:nvGrpSpPr>
        <p:grpSpPr>
          <a:xfrm>
            <a:off x="5122523" y="990906"/>
            <a:ext cx="3439957" cy="3918092"/>
            <a:chOff x="5122523" y="990906"/>
            <a:chExt cx="3439957" cy="3918092"/>
          </a:xfrm>
        </p:grpSpPr>
        <p:grpSp>
          <p:nvGrpSpPr>
            <p:cNvPr id="2715" name="Google Shape;2715;p50"/>
            <p:cNvGrpSpPr/>
            <p:nvPr/>
          </p:nvGrpSpPr>
          <p:grpSpPr>
            <a:xfrm rot="419741">
              <a:off x="6555344" y="1279779"/>
              <a:ext cx="640257" cy="516672"/>
              <a:chOff x="1864917" y="1242713"/>
              <a:chExt cx="640228" cy="516649"/>
            </a:xfrm>
          </p:grpSpPr>
          <p:sp>
            <p:nvSpPr>
              <p:cNvPr id="2716" name="Google Shape;2716;p50"/>
              <p:cNvSpPr/>
              <p:nvPr/>
            </p:nvSpPr>
            <p:spPr>
              <a:xfrm rot="531514">
                <a:off x="2123328" y="1398410"/>
                <a:ext cx="133984" cy="352739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125" extrusionOk="0">
                    <a:moveTo>
                      <a:pt x="661" y="130"/>
                    </a:moveTo>
                    <a:cubicBezTo>
                      <a:pt x="704" y="130"/>
                      <a:pt x="734" y="150"/>
                      <a:pt x="758" y="186"/>
                    </a:cubicBezTo>
                    <a:cubicBezTo>
                      <a:pt x="967" y="502"/>
                      <a:pt x="578" y="1805"/>
                      <a:pt x="322" y="2536"/>
                    </a:cubicBezTo>
                    <a:cubicBezTo>
                      <a:pt x="272" y="1795"/>
                      <a:pt x="246" y="489"/>
                      <a:pt x="534" y="186"/>
                    </a:cubicBezTo>
                    <a:cubicBezTo>
                      <a:pt x="571" y="147"/>
                      <a:pt x="611" y="130"/>
                      <a:pt x="654" y="130"/>
                    </a:cubicBezTo>
                    <a:close/>
                    <a:moveTo>
                      <a:pt x="655" y="0"/>
                    </a:moveTo>
                    <a:cubicBezTo>
                      <a:pt x="574" y="0"/>
                      <a:pt x="502" y="30"/>
                      <a:pt x="442" y="97"/>
                    </a:cubicBezTo>
                    <a:cubicBezTo>
                      <a:pt x="0" y="559"/>
                      <a:pt x="209" y="2752"/>
                      <a:pt x="219" y="2846"/>
                    </a:cubicBezTo>
                    <a:lnTo>
                      <a:pt x="246" y="3125"/>
                    </a:lnTo>
                    <a:lnTo>
                      <a:pt x="345" y="2862"/>
                    </a:lnTo>
                    <a:cubicBezTo>
                      <a:pt x="432" y="2633"/>
                      <a:pt x="1186" y="596"/>
                      <a:pt x="867" y="114"/>
                    </a:cubicBezTo>
                    <a:cubicBezTo>
                      <a:pt x="821" y="44"/>
                      <a:pt x="751" y="4"/>
                      <a:pt x="668" y="1"/>
                    </a:cubicBezTo>
                    <a:cubicBezTo>
                      <a:pt x="663" y="0"/>
                      <a:pt x="659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50"/>
              <p:cNvSpPr/>
              <p:nvPr/>
            </p:nvSpPr>
            <p:spPr>
              <a:xfrm rot="531514">
                <a:off x="1885157" y="1404379"/>
                <a:ext cx="286029" cy="285013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525" extrusionOk="0">
                    <a:moveTo>
                      <a:pt x="532" y="132"/>
                    </a:moveTo>
                    <a:cubicBezTo>
                      <a:pt x="1286" y="132"/>
                      <a:pt x="2015" y="1638"/>
                      <a:pt x="2254" y="2186"/>
                    </a:cubicBezTo>
                    <a:cubicBezTo>
                      <a:pt x="1373" y="1588"/>
                      <a:pt x="167" y="638"/>
                      <a:pt x="226" y="279"/>
                    </a:cubicBezTo>
                    <a:cubicBezTo>
                      <a:pt x="230" y="256"/>
                      <a:pt x="243" y="189"/>
                      <a:pt x="389" y="149"/>
                    </a:cubicBezTo>
                    <a:cubicBezTo>
                      <a:pt x="439" y="139"/>
                      <a:pt x="486" y="132"/>
                      <a:pt x="532" y="132"/>
                    </a:cubicBezTo>
                    <a:close/>
                    <a:moveTo>
                      <a:pt x="530" y="1"/>
                    </a:moveTo>
                    <a:cubicBezTo>
                      <a:pt x="474" y="1"/>
                      <a:pt x="417" y="8"/>
                      <a:pt x="360" y="23"/>
                    </a:cubicBezTo>
                    <a:cubicBezTo>
                      <a:pt x="203" y="63"/>
                      <a:pt x="117" y="142"/>
                      <a:pt x="100" y="259"/>
                    </a:cubicBezTo>
                    <a:cubicBezTo>
                      <a:pt x="1" y="850"/>
                      <a:pt x="2121" y="2256"/>
                      <a:pt x="2363" y="2416"/>
                    </a:cubicBezTo>
                    <a:lnTo>
                      <a:pt x="2533" y="2525"/>
                    </a:lnTo>
                    <a:lnTo>
                      <a:pt x="2533" y="2525"/>
                    </a:lnTo>
                    <a:lnTo>
                      <a:pt x="2456" y="2336"/>
                    </a:lnTo>
                    <a:cubicBezTo>
                      <a:pt x="2419" y="2235"/>
                      <a:pt x="1538" y="1"/>
                      <a:pt x="5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50"/>
              <p:cNvSpPr/>
              <p:nvPr/>
            </p:nvSpPr>
            <p:spPr>
              <a:xfrm rot="531514">
                <a:off x="2165019" y="1263751"/>
                <a:ext cx="307701" cy="444959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3942" extrusionOk="0">
                    <a:moveTo>
                      <a:pt x="2131" y="1522"/>
                    </a:moveTo>
                    <a:lnTo>
                      <a:pt x="2131" y="1522"/>
                    </a:lnTo>
                    <a:cubicBezTo>
                      <a:pt x="2124" y="1536"/>
                      <a:pt x="2121" y="1549"/>
                      <a:pt x="2114" y="1559"/>
                    </a:cubicBezTo>
                    <a:cubicBezTo>
                      <a:pt x="2088" y="1605"/>
                      <a:pt x="2028" y="1642"/>
                      <a:pt x="1971" y="1642"/>
                    </a:cubicBezTo>
                    <a:cubicBezTo>
                      <a:pt x="1951" y="1642"/>
                      <a:pt x="1928" y="1642"/>
                      <a:pt x="1908" y="1625"/>
                    </a:cubicBezTo>
                    <a:cubicBezTo>
                      <a:pt x="1948" y="1559"/>
                      <a:pt x="2038" y="1529"/>
                      <a:pt x="2131" y="1522"/>
                    </a:cubicBezTo>
                    <a:close/>
                    <a:moveTo>
                      <a:pt x="1393" y="3121"/>
                    </a:moveTo>
                    <a:cubicBezTo>
                      <a:pt x="1453" y="3124"/>
                      <a:pt x="1513" y="3141"/>
                      <a:pt x="1552" y="3181"/>
                    </a:cubicBezTo>
                    <a:cubicBezTo>
                      <a:pt x="1583" y="3211"/>
                      <a:pt x="1592" y="3268"/>
                      <a:pt x="1580" y="3311"/>
                    </a:cubicBezTo>
                    <a:cubicBezTo>
                      <a:pt x="1572" y="3327"/>
                      <a:pt x="1563" y="3350"/>
                      <a:pt x="1536" y="3357"/>
                    </a:cubicBezTo>
                    <a:cubicBezTo>
                      <a:pt x="1534" y="3357"/>
                      <a:pt x="1532" y="3357"/>
                      <a:pt x="1531" y="3357"/>
                    </a:cubicBezTo>
                    <a:cubicBezTo>
                      <a:pt x="1492" y="3357"/>
                      <a:pt x="1452" y="3322"/>
                      <a:pt x="1430" y="3287"/>
                    </a:cubicBezTo>
                    <a:cubicBezTo>
                      <a:pt x="1403" y="3240"/>
                      <a:pt x="1390" y="3181"/>
                      <a:pt x="1393" y="3121"/>
                    </a:cubicBezTo>
                    <a:close/>
                    <a:moveTo>
                      <a:pt x="2151" y="0"/>
                    </a:moveTo>
                    <a:cubicBezTo>
                      <a:pt x="1905" y="70"/>
                      <a:pt x="1805" y="363"/>
                      <a:pt x="1845" y="602"/>
                    </a:cubicBezTo>
                    <a:cubicBezTo>
                      <a:pt x="1872" y="755"/>
                      <a:pt x="1939" y="891"/>
                      <a:pt x="2005" y="1024"/>
                    </a:cubicBezTo>
                    <a:cubicBezTo>
                      <a:pt x="2034" y="1087"/>
                      <a:pt x="2065" y="1150"/>
                      <a:pt x="2091" y="1214"/>
                    </a:cubicBezTo>
                    <a:cubicBezTo>
                      <a:pt x="2118" y="1277"/>
                      <a:pt x="2134" y="1336"/>
                      <a:pt x="2138" y="1389"/>
                    </a:cubicBezTo>
                    <a:cubicBezTo>
                      <a:pt x="1971" y="1396"/>
                      <a:pt x="1819" y="1463"/>
                      <a:pt x="1769" y="1619"/>
                    </a:cubicBezTo>
                    <a:lnTo>
                      <a:pt x="1759" y="1645"/>
                    </a:lnTo>
                    <a:lnTo>
                      <a:pt x="1775" y="1672"/>
                    </a:lnTo>
                    <a:cubicBezTo>
                      <a:pt x="1815" y="1738"/>
                      <a:pt x="1888" y="1772"/>
                      <a:pt x="1974" y="1772"/>
                    </a:cubicBezTo>
                    <a:cubicBezTo>
                      <a:pt x="2081" y="1768"/>
                      <a:pt x="2181" y="1708"/>
                      <a:pt x="2227" y="1622"/>
                    </a:cubicBezTo>
                    <a:cubicBezTo>
                      <a:pt x="2244" y="1593"/>
                      <a:pt x="2254" y="1559"/>
                      <a:pt x="2264" y="1526"/>
                    </a:cubicBezTo>
                    <a:cubicBezTo>
                      <a:pt x="2281" y="1529"/>
                      <a:pt x="2297" y="1533"/>
                      <a:pt x="2313" y="1536"/>
                    </a:cubicBezTo>
                    <a:cubicBezTo>
                      <a:pt x="2380" y="1549"/>
                      <a:pt x="2443" y="1565"/>
                      <a:pt x="2493" y="1605"/>
                    </a:cubicBezTo>
                    <a:cubicBezTo>
                      <a:pt x="2560" y="1662"/>
                      <a:pt x="2589" y="1762"/>
                      <a:pt x="2573" y="1858"/>
                    </a:cubicBezTo>
                    <a:cubicBezTo>
                      <a:pt x="2557" y="1947"/>
                      <a:pt x="2506" y="2038"/>
                      <a:pt x="2423" y="2121"/>
                    </a:cubicBezTo>
                    <a:cubicBezTo>
                      <a:pt x="2293" y="2254"/>
                      <a:pt x="2124" y="2340"/>
                      <a:pt x="1945" y="2426"/>
                    </a:cubicBezTo>
                    <a:cubicBezTo>
                      <a:pt x="1825" y="2486"/>
                      <a:pt x="1699" y="2550"/>
                      <a:pt x="1586" y="2629"/>
                    </a:cubicBezTo>
                    <a:cubicBezTo>
                      <a:pt x="1456" y="2722"/>
                      <a:pt x="1367" y="2818"/>
                      <a:pt x="1313" y="2929"/>
                    </a:cubicBezTo>
                    <a:cubicBezTo>
                      <a:pt x="1304" y="2948"/>
                      <a:pt x="1296" y="2968"/>
                      <a:pt x="1290" y="2988"/>
                    </a:cubicBezTo>
                    <a:cubicBezTo>
                      <a:pt x="1277" y="2988"/>
                      <a:pt x="1267" y="2988"/>
                      <a:pt x="1257" y="2992"/>
                    </a:cubicBezTo>
                    <a:cubicBezTo>
                      <a:pt x="948" y="3011"/>
                      <a:pt x="682" y="3094"/>
                      <a:pt x="469" y="3237"/>
                    </a:cubicBezTo>
                    <a:cubicBezTo>
                      <a:pt x="216" y="3403"/>
                      <a:pt x="47" y="3653"/>
                      <a:pt x="0" y="3922"/>
                    </a:cubicBezTo>
                    <a:lnTo>
                      <a:pt x="127" y="3941"/>
                    </a:lnTo>
                    <a:cubicBezTo>
                      <a:pt x="167" y="3713"/>
                      <a:pt x="319" y="3493"/>
                      <a:pt x="543" y="3347"/>
                    </a:cubicBezTo>
                    <a:cubicBezTo>
                      <a:pt x="735" y="3217"/>
                      <a:pt x="977" y="3141"/>
                      <a:pt x="1264" y="3121"/>
                    </a:cubicBezTo>
                    <a:lnTo>
                      <a:pt x="1264" y="3121"/>
                    </a:lnTo>
                    <a:cubicBezTo>
                      <a:pt x="1261" y="3204"/>
                      <a:pt x="1277" y="3287"/>
                      <a:pt x="1320" y="3354"/>
                    </a:cubicBezTo>
                    <a:cubicBezTo>
                      <a:pt x="1367" y="3437"/>
                      <a:pt x="1446" y="3485"/>
                      <a:pt x="1526" y="3485"/>
                    </a:cubicBezTo>
                    <a:cubicBezTo>
                      <a:pt x="1536" y="3485"/>
                      <a:pt x="1546" y="3484"/>
                      <a:pt x="1556" y="3483"/>
                    </a:cubicBezTo>
                    <a:cubicBezTo>
                      <a:pt x="1626" y="3473"/>
                      <a:pt x="1679" y="3423"/>
                      <a:pt x="1702" y="3350"/>
                    </a:cubicBezTo>
                    <a:cubicBezTo>
                      <a:pt x="1732" y="3257"/>
                      <a:pt x="1709" y="3151"/>
                      <a:pt x="1643" y="3088"/>
                    </a:cubicBezTo>
                    <a:cubicBezTo>
                      <a:pt x="1583" y="3031"/>
                      <a:pt x="1503" y="3004"/>
                      <a:pt x="1426" y="2992"/>
                    </a:cubicBezTo>
                    <a:cubicBezTo>
                      <a:pt x="1430" y="2992"/>
                      <a:pt x="1430" y="2988"/>
                      <a:pt x="1430" y="2984"/>
                    </a:cubicBezTo>
                    <a:cubicBezTo>
                      <a:pt x="1473" y="2895"/>
                      <a:pt x="1549" y="2815"/>
                      <a:pt x="1663" y="2736"/>
                    </a:cubicBezTo>
                    <a:cubicBezTo>
                      <a:pt x="1765" y="2662"/>
                      <a:pt x="1888" y="2602"/>
                      <a:pt x="2005" y="2542"/>
                    </a:cubicBezTo>
                    <a:cubicBezTo>
                      <a:pt x="2184" y="2453"/>
                      <a:pt x="2370" y="2360"/>
                      <a:pt x="2517" y="2214"/>
                    </a:cubicBezTo>
                    <a:cubicBezTo>
                      <a:pt x="2617" y="2111"/>
                      <a:pt x="2683" y="1995"/>
                      <a:pt x="2699" y="1881"/>
                    </a:cubicBezTo>
                    <a:cubicBezTo>
                      <a:pt x="2726" y="1738"/>
                      <a:pt x="2676" y="1589"/>
                      <a:pt x="2577" y="1506"/>
                    </a:cubicBezTo>
                    <a:cubicBezTo>
                      <a:pt x="2506" y="1449"/>
                      <a:pt x="2417" y="1423"/>
                      <a:pt x="2341" y="1409"/>
                    </a:cubicBezTo>
                    <a:cubicBezTo>
                      <a:pt x="2317" y="1403"/>
                      <a:pt x="2293" y="1399"/>
                      <a:pt x="2270" y="1396"/>
                    </a:cubicBezTo>
                    <a:cubicBezTo>
                      <a:pt x="2264" y="1326"/>
                      <a:pt x="2244" y="1246"/>
                      <a:pt x="2211" y="1163"/>
                    </a:cubicBezTo>
                    <a:cubicBezTo>
                      <a:pt x="2184" y="1097"/>
                      <a:pt x="2151" y="1034"/>
                      <a:pt x="2121" y="967"/>
                    </a:cubicBezTo>
                    <a:cubicBezTo>
                      <a:pt x="2058" y="838"/>
                      <a:pt x="1998" y="715"/>
                      <a:pt x="1974" y="582"/>
                    </a:cubicBezTo>
                    <a:cubicBezTo>
                      <a:pt x="1942" y="399"/>
                      <a:pt x="2014" y="173"/>
                      <a:pt x="2184" y="123"/>
                    </a:cubicBezTo>
                    <a:lnTo>
                      <a:pt x="21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19" name="Google Shape;2719;p50"/>
            <p:cNvSpPr/>
            <p:nvPr/>
          </p:nvSpPr>
          <p:spPr>
            <a:xfrm rot="1346476">
              <a:off x="5468725" y="1446336"/>
              <a:ext cx="2747553" cy="3007233"/>
            </a:xfrm>
            <a:custGeom>
              <a:avLst/>
              <a:gdLst/>
              <a:ahLst/>
              <a:cxnLst/>
              <a:rect l="l" t="t" r="r" b="b"/>
              <a:pathLst>
                <a:path w="7087" h="6980" extrusionOk="0">
                  <a:moveTo>
                    <a:pt x="5096" y="0"/>
                  </a:moveTo>
                  <a:lnTo>
                    <a:pt x="4960" y="50"/>
                  </a:lnTo>
                  <a:lnTo>
                    <a:pt x="4495" y="217"/>
                  </a:lnTo>
                  <a:lnTo>
                    <a:pt x="3441" y="588"/>
                  </a:lnTo>
                  <a:lnTo>
                    <a:pt x="2700" y="855"/>
                  </a:lnTo>
                  <a:lnTo>
                    <a:pt x="905" y="1493"/>
                  </a:lnTo>
                  <a:cubicBezTo>
                    <a:pt x="901" y="1493"/>
                    <a:pt x="901" y="1496"/>
                    <a:pt x="901" y="1496"/>
                  </a:cubicBezTo>
                  <a:lnTo>
                    <a:pt x="164" y="1755"/>
                  </a:lnTo>
                  <a:lnTo>
                    <a:pt x="1" y="1815"/>
                  </a:lnTo>
                  <a:lnTo>
                    <a:pt x="38" y="1921"/>
                  </a:lnTo>
                  <a:lnTo>
                    <a:pt x="164" y="2327"/>
                  </a:lnTo>
                  <a:lnTo>
                    <a:pt x="467" y="3274"/>
                  </a:lnTo>
                  <a:lnTo>
                    <a:pt x="666" y="3912"/>
                  </a:lnTo>
                  <a:lnTo>
                    <a:pt x="1643" y="6980"/>
                  </a:lnTo>
                  <a:lnTo>
                    <a:pt x="1733" y="6946"/>
                  </a:lnTo>
                  <a:lnTo>
                    <a:pt x="2052" y="6840"/>
                  </a:lnTo>
                  <a:lnTo>
                    <a:pt x="2576" y="6657"/>
                  </a:lnTo>
                  <a:lnTo>
                    <a:pt x="2889" y="6544"/>
                  </a:lnTo>
                  <a:lnTo>
                    <a:pt x="3321" y="6395"/>
                  </a:lnTo>
                  <a:lnTo>
                    <a:pt x="3640" y="6288"/>
                  </a:lnTo>
                  <a:lnTo>
                    <a:pt x="4132" y="6112"/>
                  </a:lnTo>
                  <a:lnTo>
                    <a:pt x="4458" y="5999"/>
                  </a:lnTo>
                  <a:lnTo>
                    <a:pt x="5136" y="5766"/>
                  </a:lnTo>
                  <a:lnTo>
                    <a:pt x="5455" y="5653"/>
                  </a:lnTo>
                  <a:lnTo>
                    <a:pt x="6139" y="5418"/>
                  </a:lnTo>
                  <a:lnTo>
                    <a:pt x="6498" y="5291"/>
                  </a:lnTo>
                  <a:lnTo>
                    <a:pt x="7087" y="5088"/>
                  </a:lnTo>
                  <a:lnTo>
                    <a:pt x="6888" y="4576"/>
                  </a:lnTo>
                  <a:lnTo>
                    <a:pt x="6741" y="4205"/>
                  </a:lnTo>
                  <a:lnTo>
                    <a:pt x="6608" y="3858"/>
                  </a:lnTo>
                  <a:lnTo>
                    <a:pt x="6445" y="3447"/>
                  </a:lnTo>
                  <a:lnTo>
                    <a:pt x="6265" y="2991"/>
                  </a:lnTo>
                  <a:lnTo>
                    <a:pt x="6076" y="2507"/>
                  </a:lnTo>
                  <a:lnTo>
                    <a:pt x="5880" y="2011"/>
                  </a:lnTo>
                  <a:lnTo>
                    <a:pt x="5701" y="1545"/>
                  </a:lnTo>
                  <a:lnTo>
                    <a:pt x="5584" y="1253"/>
                  </a:lnTo>
                  <a:lnTo>
                    <a:pt x="5415" y="821"/>
                  </a:lnTo>
                  <a:lnTo>
                    <a:pt x="5415" y="818"/>
                  </a:lnTo>
                  <a:lnTo>
                    <a:pt x="50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0" name="Google Shape;2720;p50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/>
              <a:t>PRIPRAVA SLANEGA TESTA</a:t>
            </a:r>
            <a:endParaRPr sz="3200" dirty="0"/>
          </a:p>
        </p:txBody>
      </p:sp>
      <p:sp>
        <p:nvSpPr>
          <p:cNvPr id="2721" name="Google Shape;2721;p50"/>
          <p:cNvSpPr txBox="1"/>
          <p:nvPr/>
        </p:nvSpPr>
        <p:spPr>
          <a:xfrm>
            <a:off x="1533153" y="2087008"/>
            <a:ext cx="16545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dirty="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rPr>
              <a:t>SESTAVINE</a:t>
            </a:r>
            <a:endParaRPr sz="2400" dirty="0">
              <a:solidFill>
                <a:schemeClr val="lt1"/>
              </a:solidFill>
              <a:latin typeface="Bahiana"/>
              <a:ea typeface="Bahiana"/>
              <a:cs typeface="Bahiana"/>
              <a:sym typeface="Bahi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 dirty="0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300 g moke (gladke, bele)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 dirty="0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300 g soli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 dirty="0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 dcl vode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 dirty="0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 žlica olja</a:t>
            </a:r>
            <a:endParaRPr sz="1200" dirty="0">
              <a:solidFill>
                <a:schemeClr val="lt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2725" name="Google Shape;2725;p50"/>
          <p:cNvSpPr txBox="1"/>
          <p:nvPr/>
        </p:nvSpPr>
        <p:spPr>
          <a:xfrm>
            <a:off x="3744750" y="2212903"/>
            <a:ext cx="16545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dirty="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rPr>
              <a:t>postopek</a:t>
            </a:r>
            <a:endParaRPr sz="2400" dirty="0">
              <a:solidFill>
                <a:schemeClr val="lt1"/>
              </a:solidFill>
              <a:latin typeface="Bahiana"/>
              <a:ea typeface="Bahiana"/>
              <a:cs typeface="Bahiana"/>
              <a:sym typeface="Bahi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 dirty="0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Vse sestavine zmešaj v gladko testo. Ko končaš, ga še malo pomokaj. Na pomokani površini testo razvaljaj in začni z ustvarjanjem</a:t>
            </a:r>
            <a:endParaRPr sz="1200" dirty="0">
              <a:solidFill>
                <a:schemeClr val="lt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2726" name="Google Shape;2726;p50"/>
          <p:cNvSpPr txBox="1"/>
          <p:nvPr/>
        </p:nvSpPr>
        <p:spPr>
          <a:xfrm>
            <a:off x="5956347" y="2087008"/>
            <a:ext cx="16545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 dirty="0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Izdelke lahko </a:t>
            </a:r>
            <a:r>
              <a:rPr lang="sl-SI" sz="1200" b="1" dirty="0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posušiš na zraku </a:t>
            </a:r>
            <a:r>
              <a:rPr lang="sl-SI" sz="1200" dirty="0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ali </a:t>
            </a:r>
            <a:r>
              <a:rPr lang="sl-SI" sz="1200" b="1" dirty="0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spečeš v pečici</a:t>
            </a:r>
            <a:r>
              <a:rPr lang="sl-SI" sz="1200" dirty="0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(na 180 °C, 10-15 min)</a:t>
            </a:r>
            <a:endParaRPr sz="1200" dirty="0">
              <a:solidFill>
                <a:schemeClr val="lt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51791" y="381807"/>
            <a:ext cx="3710609" cy="1529622"/>
          </a:xfrm>
        </p:spPr>
        <p:txBody>
          <a:bodyPr/>
          <a:lstStyle/>
          <a:p>
            <a:r>
              <a:rPr lang="sl-SI" b="1" dirty="0"/>
              <a:t>OKRASKI ZA NOVOLETNO JELKO </a:t>
            </a:r>
          </a:p>
          <a:p>
            <a:pPr marL="0" algn="l"/>
            <a:r>
              <a:rPr lang="sl-SI" dirty="0"/>
              <a:t>Slano testo </a:t>
            </a:r>
            <a:r>
              <a:rPr lang="sl-SI" b="1" dirty="0"/>
              <a:t>razvaljaj</a:t>
            </a:r>
            <a:r>
              <a:rPr lang="sl-SI" dirty="0"/>
              <a:t> na debelino pol centimetra (debelina prsta). Na </a:t>
            </a:r>
            <a:r>
              <a:rPr lang="sl-SI" b="1" dirty="0"/>
              <a:t>testo postavi čipko </a:t>
            </a:r>
            <a:r>
              <a:rPr lang="sl-SI" dirty="0"/>
              <a:t>ali pletenino in z valjarjem odtisni vzorček. Z modelčkom za piškote </a:t>
            </a:r>
            <a:r>
              <a:rPr lang="sl-SI" b="1" dirty="0"/>
              <a:t>izreži poljubno obliko</a:t>
            </a:r>
            <a:r>
              <a:rPr lang="sl-SI" dirty="0"/>
              <a:t>. Na vrhu naredi luknjico (s slamico). </a:t>
            </a:r>
            <a:r>
              <a:rPr lang="sl-SI" b="1" dirty="0"/>
              <a:t>Posuši.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4" y="186535"/>
            <a:ext cx="2017229" cy="3997877"/>
          </a:xfrm>
          <a:prstGeom prst="rect">
            <a:avLst/>
          </a:prstGeom>
        </p:spPr>
      </p:pic>
      <p:pic>
        <p:nvPicPr>
          <p:cNvPr id="6" name="Google Shape;64;p12"/>
          <p:cNvPicPr preferRelativeResize="0"/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6560090">
            <a:off x="2330066" y="1765425"/>
            <a:ext cx="800396" cy="604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9" r="2877" b="2034"/>
          <a:stretch/>
        </p:blipFill>
        <p:spPr>
          <a:xfrm>
            <a:off x="6947038" y="186535"/>
            <a:ext cx="2150579" cy="402866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10930">
            <a:off x="6119091" y="1929642"/>
            <a:ext cx="841321" cy="963251"/>
          </a:xfrm>
          <a:prstGeom prst="rect">
            <a:avLst/>
          </a:prstGeom>
        </p:spPr>
      </p:pic>
      <p:sp>
        <p:nvSpPr>
          <p:cNvPr id="9" name="Podnaslov 2"/>
          <p:cNvSpPr txBox="1">
            <a:spLocks/>
          </p:cNvSpPr>
          <p:nvPr/>
        </p:nvSpPr>
        <p:spPr>
          <a:xfrm>
            <a:off x="2633472" y="2455073"/>
            <a:ext cx="4269821" cy="215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14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sl-SI" b="1" dirty="0"/>
              <a:t>SOVICA</a:t>
            </a:r>
          </a:p>
          <a:p>
            <a:pPr marL="0" algn="just"/>
            <a:r>
              <a:rPr lang="sl-SI" dirty="0"/>
              <a:t>Iz slanega testa oblikuj </a:t>
            </a:r>
            <a:r>
              <a:rPr lang="sl-SI" b="1" dirty="0"/>
              <a:t>kroglico. </a:t>
            </a:r>
            <a:r>
              <a:rPr lang="sl-SI" dirty="0"/>
              <a:t>Z roko jo splošči, da dobiš </a:t>
            </a:r>
            <a:r>
              <a:rPr lang="sl-SI" b="1" dirty="0"/>
              <a:t>krog,</a:t>
            </a:r>
            <a:r>
              <a:rPr lang="sl-SI" dirty="0"/>
              <a:t> velik do 10 cm. Na spodnjem delu kroga s pokrovčkom </a:t>
            </a:r>
            <a:r>
              <a:rPr lang="sl-SI" b="1" dirty="0"/>
              <a:t>naredi vzorček za perje</a:t>
            </a:r>
            <a:r>
              <a:rPr lang="sl-SI" dirty="0"/>
              <a:t>.  </a:t>
            </a:r>
            <a:r>
              <a:rPr lang="sl-SI" b="1" dirty="0"/>
              <a:t>Levi in desni </a:t>
            </a:r>
            <a:r>
              <a:rPr lang="sl-SI" dirty="0"/>
              <a:t>del kroga </a:t>
            </a:r>
            <a:r>
              <a:rPr lang="sl-SI" b="1" dirty="0"/>
              <a:t>zapogni navznoter </a:t>
            </a:r>
            <a:r>
              <a:rPr lang="sl-SI" dirty="0"/>
              <a:t>(to so krila). </a:t>
            </a:r>
            <a:r>
              <a:rPr lang="sl-SI" b="1" dirty="0"/>
              <a:t>Zgornji del </a:t>
            </a:r>
            <a:r>
              <a:rPr lang="sl-SI" dirty="0"/>
              <a:t>zapogni </a:t>
            </a:r>
            <a:r>
              <a:rPr lang="sl-SI" b="1" dirty="0"/>
              <a:t>navzdo</a:t>
            </a:r>
            <a:r>
              <a:rPr lang="sl-SI" dirty="0"/>
              <a:t>l (to je glava). Z ravnilom oblikuj kljunček, s flomastrom pa oči. </a:t>
            </a:r>
            <a:r>
              <a:rPr lang="sl-SI" b="1" dirty="0"/>
              <a:t>Posuši.</a:t>
            </a:r>
          </a:p>
        </p:txBody>
      </p:sp>
    </p:spTree>
    <p:extLst>
      <p:ext uri="{BB962C8B-B14F-4D97-AF65-F5344CB8AC3E}">
        <p14:creationId xmlns:p14="http://schemas.microsoft.com/office/powerpoint/2010/main" val="109834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7686" y="644770"/>
            <a:ext cx="2971800" cy="841800"/>
          </a:xfrm>
        </p:spPr>
        <p:txBody>
          <a:bodyPr/>
          <a:lstStyle/>
          <a:p>
            <a:r>
              <a:rPr lang="sl-SI" dirty="0"/>
              <a:t>Še več idej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46" y="1486570"/>
            <a:ext cx="2514657" cy="15235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135795"/>
            <a:ext cx="1247005" cy="173437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729" y="3135795"/>
            <a:ext cx="1219889" cy="173437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028" y="308417"/>
            <a:ext cx="2114404" cy="270173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525" y="3135795"/>
            <a:ext cx="1440336" cy="175493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768" y="3135795"/>
            <a:ext cx="1955499" cy="175493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637" y="308416"/>
            <a:ext cx="2035704" cy="270173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848" y="3135796"/>
            <a:ext cx="2312103" cy="137657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566" y="381302"/>
            <a:ext cx="1819385" cy="25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29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Okrasitev prostorov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51043" y="3198994"/>
            <a:ext cx="3835495" cy="902554"/>
          </a:xfrm>
        </p:spPr>
        <p:txBody>
          <a:bodyPr/>
          <a:lstStyle/>
          <a:p>
            <a:r>
              <a:rPr lang="sl-SI" dirty="0"/>
              <a:t>Z RAZLIČNIMI DODATKI LAHKO V VAŠ DOM PRIČARAŠ PRAZNIČNO VZDUŠJE. POGLEJ SI NEKAJ PRIMEROV.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sl-SI" dirty="0"/>
              <a:t>4.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7" y="3290155"/>
            <a:ext cx="707197" cy="18533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22" y="2860249"/>
            <a:ext cx="938865" cy="9632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51" y="0"/>
            <a:ext cx="164606" cy="199966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17" y="1913713"/>
            <a:ext cx="573074" cy="48772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089" y="1098486"/>
            <a:ext cx="938865" cy="70719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286" y="0"/>
            <a:ext cx="853514" cy="59136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5574" y="0"/>
            <a:ext cx="33530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5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9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DECEMBRSKO USTVARJANJE</a:t>
            </a:r>
            <a:endParaRPr dirty="0"/>
          </a:p>
        </p:txBody>
      </p:sp>
      <p:sp>
        <p:nvSpPr>
          <p:cNvPr id="1006" name="Google Shape;1006;p29"/>
          <p:cNvSpPr txBox="1">
            <a:spLocks noGrp="1"/>
          </p:cNvSpPr>
          <p:nvPr>
            <p:ph type="body" idx="1"/>
          </p:nvPr>
        </p:nvSpPr>
        <p:spPr>
          <a:xfrm>
            <a:off x="720000" y="106880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600" dirty="0"/>
              <a:t>Današnji dan bo prav poseben. Začel se bo čarobno in skrivnostno.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l-SI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600" dirty="0"/>
              <a:t>Prav pogumno smo zakorakali v zadnji mesec v letu. Letošnje leto je bilo za vse prav posebno. Tudi mesec december bo nekaj posebnega. Največ časa bomo preživeli doma in skupaj s svojo družino, katero imamo najrajši.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l-SI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600" dirty="0"/>
              <a:t>Tudi današnji dan je namenjen druženju in ustvarjanju. Ustvarjala boš okraske, voščilnice, piškote in še marsikaj. Verjamem, da bo sodelovala cela družina.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l-SI" sz="1600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sl-SI" sz="1600" dirty="0"/>
              <a:t>Poleg ustvarjanja ne sme manjkati </a:t>
            </a:r>
            <a:r>
              <a:rPr lang="sl-SI" sz="1600" dirty="0">
                <a:hlinkClick r:id="rId4"/>
              </a:rPr>
              <a:t>božična glasba</a:t>
            </a:r>
            <a:r>
              <a:rPr lang="sl-SI" sz="1600" dirty="0"/>
              <a:t> (</a:t>
            </a:r>
            <a:r>
              <a:rPr lang="sl-SI" sz="1600" dirty="0">
                <a:sym typeface="Wingdings" panose="05000000000000000000" pitchFamily="2" charset="2"/>
              </a:rPr>
              <a:t> KLIKNI TUKAJ)</a:t>
            </a:r>
            <a:endParaRPr sz="1600" dirty="0"/>
          </a:p>
        </p:txBody>
      </p:sp>
      <p:pic>
        <p:nvPicPr>
          <p:cNvPr id="2" name="KxjxRWizYT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308035" y="3492362"/>
            <a:ext cx="2473003" cy="13910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5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/>
              <a:t>ZA IZDELAVO POTREBUJEŠ …</a:t>
            </a:r>
            <a:endParaRPr dirty="0"/>
          </a:p>
        </p:txBody>
      </p:sp>
      <p:sp>
        <p:nvSpPr>
          <p:cNvPr id="1539" name="Google Shape;1539;p35"/>
          <p:cNvSpPr txBox="1">
            <a:spLocks noGrp="1"/>
          </p:cNvSpPr>
          <p:nvPr>
            <p:ph type="subTitle" idx="1"/>
          </p:nvPr>
        </p:nvSpPr>
        <p:spPr>
          <a:xfrm>
            <a:off x="1128025" y="3065212"/>
            <a:ext cx="2907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TULCI, STORŽI, NARAVNI DODATKI, PRTIČKI, BARVNI PAPIR, PLASTENKA, ZAMAŠKI, POMARANČE, KLINČKI, KARTON …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0" name="Google Shape;1540;p35"/>
          <p:cNvSpPr txBox="1">
            <a:spLocks noGrp="1"/>
          </p:cNvSpPr>
          <p:nvPr>
            <p:ph type="subTitle" idx="2"/>
          </p:nvPr>
        </p:nvSpPr>
        <p:spPr>
          <a:xfrm>
            <a:off x="5101325" y="3065212"/>
            <a:ext cx="2907900" cy="618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ŠKARJE, LEPILO, BLEŠČICE, KROGLICE, TEMPARE, BARVICE, LEPILNI TRAK …</a:t>
            </a:r>
            <a:endParaRPr dirty="0"/>
          </a:p>
        </p:txBody>
      </p:sp>
      <p:sp>
        <p:nvSpPr>
          <p:cNvPr id="1541" name="Google Shape;1541;p35"/>
          <p:cNvSpPr txBox="1">
            <a:spLocks noGrp="1"/>
          </p:cNvSpPr>
          <p:nvPr>
            <p:ph type="subTitle" idx="3"/>
          </p:nvPr>
        </p:nvSpPr>
        <p:spPr>
          <a:xfrm>
            <a:off x="1128149" y="2572200"/>
            <a:ext cx="3079415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RAZLIČNI MATERIAL</a:t>
            </a:r>
            <a:endParaRPr dirty="0"/>
          </a:p>
        </p:txBody>
      </p:sp>
      <p:sp>
        <p:nvSpPr>
          <p:cNvPr id="1542" name="Google Shape;1542;p35"/>
          <p:cNvSpPr txBox="1">
            <a:spLocks noGrp="1"/>
          </p:cNvSpPr>
          <p:nvPr>
            <p:ph type="subTitle" idx="4"/>
          </p:nvPr>
        </p:nvSpPr>
        <p:spPr>
          <a:xfrm>
            <a:off x="5101325" y="2572200"/>
            <a:ext cx="29079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OSTALI PRIPOMOČKI</a:t>
            </a:r>
            <a:endParaRPr dirty="0"/>
          </a:p>
        </p:txBody>
      </p:sp>
      <p:grpSp>
        <p:nvGrpSpPr>
          <p:cNvPr id="1543" name="Google Shape;1543;p35"/>
          <p:cNvGrpSpPr/>
          <p:nvPr/>
        </p:nvGrpSpPr>
        <p:grpSpPr>
          <a:xfrm>
            <a:off x="6448479" y="5225"/>
            <a:ext cx="213618" cy="2196300"/>
            <a:chOff x="1678879" y="-200400"/>
            <a:chExt cx="213618" cy="2196300"/>
          </a:xfrm>
        </p:grpSpPr>
        <p:cxnSp>
          <p:nvCxnSpPr>
            <p:cNvPr id="1544" name="Google Shape;1544;p35"/>
            <p:cNvCxnSpPr/>
            <p:nvPr/>
          </p:nvCxnSpPr>
          <p:spPr>
            <a:xfrm rot="10800000">
              <a:off x="1786088" y="-200400"/>
              <a:ext cx="0" cy="21963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45" name="Google Shape;1545;p35"/>
            <p:cNvSpPr/>
            <p:nvPr/>
          </p:nvSpPr>
          <p:spPr>
            <a:xfrm>
              <a:off x="1678879" y="1524089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5"/>
          <p:cNvGrpSpPr/>
          <p:nvPr/>
        </p:nvGrpSpPr>
        <p:grpSpPr>
          <a:xfrm>
            <a:off x="6350617" y="1953936"/>
            <a:ext cx="409329" cy="388227"/>
            <a:chOff x="4750942" y="1922536"/>
            <a:chExt cx="409329" cy="388227"/>
          </a:xfrm>
        </p:grpSpPr>
        <p:sp>
          <p:nvSpPr>
            <p:cNvPr id="1547" name="Google Shape;1547;p35"/>
            <p:cNvSpPr/>
            <p:nvPr/>
          </p:nvSpPr>
          <p:spPr>
            <a:xfrm>
              <a:off x="4750942" y="1922536"/>
              <a:ext cx="409329" cy="388227"/>
            </a:xfrm>
            <a:custGeom>
              <a:avLst/>
              <a:gdLst/>
              <a:ahLst/>
              <a:cxnLst/>
              <a:rect l="l" t="t" r="r" b="b"/>
              <a:pathLst>
                <a:path w="11425" h="10836" extrusionOk="0">
                  <a:moveTo>
                    <a:pt x="5716" y="0"/>
                  </a:moveTo>
                  <a:cubicBezTo>
                    <a:pt x="5518" y="0"/>
                    <a:pt x="5318" y="11"/>
                    <a:pt x="5116" y="33"/>
                  </a:cubicBezTo>
                  <a:cubicBezTo>
                    <a:pt x="2143" y="362"/>
                    <a:pt x="0" y="3037"/>
                    <a:pt x="325" y="6011"/>
                  </a:cubicBezTo>
                  <a:cubicBezTo>
                    <a:pt x="630" y="8783"/>
                    <a:pt x="2979" y="10835"/>
                    <a:pt x="5704" y="10835"/>
                  </a:cubicBezTo>
                  <a:cubicBezTo>
                    <a:pt x="5903" y="10835"/>
                    <a:pt x="6103" y="10825"/>
                    <a:pt x="6305" y="10802"/>
                  </a:cubicBezTo>
                  <a:cubicBezTo>
                    <a:pt x="9279" y="10475"/>
                    <a:pt x="11425" y="7799"/>
                    <a:pt x="11097" y="4826"/>
                  </a:cubicBezTo>
                  <a:cubicBezTo>
                    <a:pt x="10791" y="2053"/>
                    <a:pt x="8445" y="0"/>
                    <a:pt x="5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4892923" y="2061080"/>
              <a:ext cx="18809" cy="31958"/>
            </a:xfrm>
            <a:custGeom>
              <a:avLst/>
              <a:gdLst/>
              <a:ahLst/>
              <a:cxnLst/>
              <a:rect l="l" t="t" r="r" b="b"/>
              <a:pathLst>
                <a:path w="525" h="892" extrusionOk="0">
                  <a:moveTo>
                    <a:pt x="263" y="1"/>
                  </a:moveTo>
                  <a:cubicBezTo>
                    <a:pt x="120" y="1"/>
                    <a:pt x="1" y="204"/>
                    <a:pt x="1" y="448"/>
                  </a:cubicBezTo>
                  <a:cubicBezTo>
                    <a:pt x="1" y="693"/>
                    <a:pt x="120" y="892"/>
                    <a:pt x="263" y="892"/>
                  </a:cubicBezTo>
                  <a:cubicBezTo>
                    <a:pt x="408" y="892"/>
                    <a:pt x="524" y="693"/>
                    <a:pt x="524" y="448"/>
                  </a:cubicBezTo>
                  <a:cubicBezTo>
                    <a:pt x="524" y="204"/>
                    <a:pt x="408" y="1"/>
                    <a:pt x="263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5029387" y="2048039"/>
              <a:ext cx="18774" cy="31958"/>
            </a:xfrm>
            <a:custGeom>
              <a:avLst/>
              <a:gdLst/>
              <a:ahLst/>
              <a:cxnLst/>
              <a:rect l="l" t="t" r="r" b="b"/>
              <a:pathLst>
                <a:path w="524" h="892" extrusionOk="0">
                  <a:moveTo>
                    <a:pt x="262" y="1"/>
                  </a:moveTo>
                  <a:cubicBezTo>
                    <a:pt x="119" y="1"/>
                    <a:pt x="0" y="200"/>
                    <a:pt x="0" y="448"/>
                  </a:cubicBezTo>
                  <a:cubicBezTo>
                    <a:pt x="0" y="693"/>
                    <a:pt x="119" y="892"/>
                    <a:pt x="262" y="892"/>
                  </a:cubicBezTo>
                  <a:cubicBezTo>
                    <a:pt x="408" y="892"/>
                    <a:pt x="523" y="693"/>
                    <a:pt x="523" y="448"/>
                  </a:cubicBezTo>
                  <a:cubicBezTo>
                    <a:pt x="523" y="200"/>
                    <a:pt x="408" y="1"/>
                    <a:pt x="262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4868382" y="2145596"/>
              <a:ext cx="19383" cy="19347"/>
            </a:xfrm>
            <a:custGeom>
              <a:avLst/>
              <a:gdLst/>
              <a:ahLst/>
              <a:cxnLst/>
              <a:rect l="l" t="t" r="r" b="b"/>
              <a:pathLst>
                <a:path w="541" h="540" extrusionOk="0">
                  <a:moveTo>
                    <a:pt x="272" y="0"/>
                  </a:moveTo>
                  <a:cubicBezTo>
                    <a:pt x="120" y="0"/>
                    <a:pt x="1" y="119"/>
                    <a:pt x="1" y="269"/>
                  </a:cubicBezTo>
                  <a:cubicBezTo>
                    <a:pt x="1" y="420"/>
                    <a:pt x="120" y="540"/>
                    <a:pt x="272" y="540"/>
                  </a:cubicBezTo>
                  <a:cubicBezTo>
                    <a:pt x="421" y="540"/>
                    <a:pt x="540" y="420"/>
                    <a:pt x="540" y="269"/>
                  </a:cubicBezTo>
                  <a:cubicBezTo>
                    <a:pt x="540" y="119"/>
                    <a:pt x="421" y="0"/>
                    <a:pt x="272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4892708" y="2158387"/>
              <a:ext cx="19347" cy="19383"/>
            </a:xfrm>
            <a:custGeom>
              <a:avLst/>
              <a:gdLst/>
              <a:ahLst/>
              <a:cxnLst/>
              <a:rect l="l" t="t" r="r" b="b"/>
              <a:pathLst>
                <a:path w="540" h="541" extrusionOk="0">
                  <a:moveTo>
                    <a:pt x="269" y="1"/>
                  </a:moveTo>
                  <a:cubicBezTo>
                    <a:pt x="120" y="1"/>
                    <a:pt x="0" y="120"/>
                    <a:pt x="0" y="269"/>
                  </a:cubicBezTo>
                  <a:cubicBezTo>
                    <a:pt x="0" y="421"/>
                    <a:pt x="120" y="540"/>
                    <a:pt x="269" y="540"/>
                  </a:cubicBezTo>
                  <a:cubicBezTo>
                    <a:pt x="421" y="540"/>
                    <a:pt x="540" y="421"/>
                    <a:pt x="540" y="269"/>
                  </a:cubicBezTo>
                  <a:cubicBezTo>
                    <a:pt x="540" y="120"/>
                    <a:pt x="421" y="1"/>
                    <a:pt x="269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4915709" y="2170281"/>
              <a:ext cx="19526" cy="19347"/>
            </a:xfrm>
            <a:custGeom>
              <a:avLst/>
              <a:gdLst/>
              <a:ahLst/>
              <a:cxnLst/>
              <a:rect l="l" t="t" r="r" b="b"/>
              <a:pathLst>
                <a:path w="545" h="540" extrusionOk="0">
                  <a:moveTo>
                    <a:pt x="272" y="0"/>
                  </a:moveTo>
                  <a:cubicBezTo>
                    <a:pt x="124" y="0"/>
                    <a:pt x="1" y="119"/>
                    <a:pt x="1" y="268"/>
                  </a:cubicBezTo>
                  <a:cubicBezTo>
                    <a:pt x="1" y="421"/>
                    <a:pt x="124" y="540"/>
                    <a:pt x="272" y="540"/>
                  </a:cubicBezTo>
                  <a:cubicBezTo>
                    <a:pt x="422" y="540"/>
                    <a:pt x="544" y="421"/>
                    <a:pt x="544" y="268"/>
                  </a:cubicBezTo>
                  <a:cubicBezTo>
                    <a:pt x="544" y="119"/>
                    <a:pt x="422" y="0"/>
                    <a:pt x="272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4942651" y="2179847"/>
              <a:ext cx="19347" cy="19526"/>
            </a:xfrm>
            <a:custGeom>
              <a:avLst/>
              <a:gdLst/>
              <a:ahLst/>
              <a:cxnLst/>
              <a:rect l="l" t="t" r="r" b="b"/>
              <a:pathLst>
                <a:path w="540" h="545" extrusionOk="0">
                  <a:moveTo>
                    <a:pt x="272" y="1"/>
                  </a:moveTo>
                  <a:cubicBezTo>
                    <a:pt x="120" y="1"/>
                    <a:pt x="0" y="123"/>
                    <a:pt x="0" y="273"/>
                  </a:cubicBezTo>
                  <a:cubicBezTo>
                    <a:pt x="0" y="421"/>
                    <a:pt x="120" y="545"/>
                    <a:pt x="272" y="545"/>
                  </a:cubicBezTo>
                  <a:cubicBezTo>
                    <a:pt x="421" y="545"/>
                    <a:pt x="540" y="421"/>
                    <a:pt x="540" y="273"/>
                  </a:cubicBezTo>
                  <a:cubicBezTo>
                    <a:pt x="540" y="123"/>
                    <a:pt x="421" y="1"/>
                    <a:pt x="272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4972208" y="2181639"/>
              <a:ext cx="19490" cy="1949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271" y="1"/>
                  </a:moveTo>
                  <a:cubicBezTo>
                    <a:pt x="120" y="1"/>
                    <a:pt x="0" y="120"/>
                    <a:pt x="0" y="272"/>
                  </a:cubicBezTo>
                  <a:cubicBezTo>
                    <a:pt x="0" y="421"/>
                    <a:pt x="120" y="544"/>
                    <a:pt x="271" y="544"/>
                  </a:cubicBezTo>
                  <a:cubicBezTo>
                    <a:pt x="421" y="544"/>
                    <a:pt x="543" y="421"/>
                    <a:pt x="543" y="272"/>
                  </a:cubicBezTo>
                  <a:cubicBezTo>
                    <a:pt x="543" y="120"/>
                    <a:pt x="421" y="1"/>
                    <a:pt x="271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4998756" y="2176193"/>
              <a:ext cx="19490" cy="1949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273" y="0"/>
                  </a:moveTo>
                  <a:cubicBezTo>
                    <a:pt x="123" y="0"/>
                    <a:pt x="1" y="123"/>
                    <a:pt x="1" y="272"/>
                  </a:cubicBezTo>
                  <a:cubicBezTo>
                    <a:pt x="1" y="421"/>
                    <a:pt x="123" y="543"/>
                    <a:pt x="273" y="543"/>
                  </a:cubicBezTo>
                  <a:cubicBezTo>
                    <a:pt x="421" y="543"/>
                    <a:pt x="544" y="421"/>
                    <a:pt x="544" y="272"/>
                  </a:cubicBezTo>
                  <a:cubicBezTo>
                    <a:pt x="544" y="123"/>
                    <a:pt x="421" y="0"/>
                    <a:pt x="273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5025339" y="2162185"/>
              <a:ext cx="19490" cy="1949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272" y="0"/>
                  </a:moveTo>
                  <a:cubicBezTo>
                    <a:pt x="123" y="0"/>
                    <a:pt x="0" y="124"/>
                    <a:pt x="0" y="272"/>
                  </a:cubicBezTo>
                  <a:cubicBezTo>
                    <a:pt x="0" y="422"/>
                    <a:pt x="123" y="544"/>
                    <a:pt x="272" y="544"/>
                  </a:cubicBezTo>
                  <a:cubicBezTo>
                    <a:pt x="422" y="544"/>
                    <a:pt x="544" y="422"/>
                    <a:pt x="544" y="272"/>
                  </a:cubicBezTo>
                  <a:cubicBezTo>
                    <a:pt x="544" y="124"/>
                    <a:pt x="422" y="0"/>
                    <a:pt x="272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5044793" y="2142838"/>
              <a:ext cx="19383" cy="19383"/>
            </a:xfrm>
            <a:custGeom>
              <a:avLst/>
              <a:gdLst/>
              <a:ahLst/>
              <a:cxnLst/>
              <a:rect l="l" t="t" r="r" b="b"/>
              <a:pathLst>
                <a:path w="541" h="541" extrusionOk="0">
                  <a:moveTo>
                    <a:pt x="272" y="1"/>
                  </a:moveTo>
                  <a:cubicBezTo>
                    <a:pt x="120" y="1"/>
                    <a:pt x="1" y="120"/>
                    <a:pt x="1" y="269"/>
                  </a:cubicBezTo>
                  <a:cubicBezTo>
                    <a:pt x="1" y="421"/>
                    <a:pt x="120" y="540"/>
                    <a:pt x="272" y="540"/>
                  </a:cubicBezTo>
                  <a:cubicBezTo>
                    <a:pt x="421" y="540"/>
                    <a:pt x="541" y="421"/>
                    <a:pt x="541" y="269"/>
                  </a:cubicBezTo>
                  <a:cubicBezTo>
                    <a:pt x="541" y="120"/>
                    <a:pt x="421" y="1"/>
                    <a:pt x="272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4824494" y="2097660"/>
              <a:ext cx="47973" cy="47973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669" y="0"/>
                  </a:moveTo>
                  <a:cubicBezTo>
                    <a:pt x="301" y="0"/>
                    <a:pt x="0" y="298"/>
                    <a:pt x="0" y="669"/>
                  </a:cubicBezTo>
                  <a:cubicBezTo>
                    <a:pt x="0" y="1037"/>
                    <a:pt x="301" y="1338"/>
                    <a:pt x="669" y="1338"/>
                  </a:cubicBezTo>
                  <a:cubicBezTo>
                    <a:pt x="1036" y="1338"/>
                    <a:pt x="1338" y="1037"/>
                    <a:pt x="1338" y="669"/>
                  </a:cubicBezTo>
                  <a:cubicBezTo>
                    <a:pt x="1338" y="298"/>
                    <a:pt x="1036" y="0"/>
                    <a:pt x="669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5052747" y="2089348"/>
              <a:ext cx="47973" cy="47830"/>
            </a:xfrm>
            <a:custGeom>
              <a:avLst/>
              <a:gdLst/>
              <a:ahLst/>
              <a:cxnLst/>
              <a:rect l="l" t="t" r="r" b="b"/>
              <a:pathLst>
                <a:path w="1339" h="1335" extrusionOk="0">
                  <a:moveTo>
                    <a:pt x="670" y="0"/>
                  </a:moveTo>
                  <a:cubicBezTo>
                    <a:pt x="302" y="0"/>
                    <a:pt x="1" y="298"/>
                    <a:pt x="1" y="666"/>
                  </a:cubicBezTo>
                  <a:cubicBezTo>
                    <a:pt x="1" y="1037"/>
                    <a:pt x="302" y="1335"/>
                    <a:pt x="670" y="1335"/>
                  </a:cubicBezTo>
                  <a:cubicBezTo>
                    <a:pt x="1040" y="1335"/>
                    <a:pt x="1338" y="1037"/>
                    <a:pt x="1338" y="666"/>
                  </a:cubicBezTo>
                  <a:cubicBezTo>
                    <a:pt x="1338" y="298"/>
                    <a:pt x="1040" y="0"/>
                    <a:pt x="670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4967945" y="2079961"/>
              <a:ext cx="155814" cy="57324"/>
            </a:xfrm>
            <a:custGeom>
              <a:avLst/>
              <a:gdLst/>
              <a:ahLst/>
              <a:cxnLst/>
              <a:rect l="l" t="t" r="r" b="b"/>
              <a:pathLst>
                <a:path w="4349" h="1600" extrusionOk="0">
                  <a:moveTo>
                    <a:pt x="699" y="1"/>
                  </a:moveTo>
                  <a:cubicBezTo>
                    <a:pt x="699" y="1"/>
                    <a:pt x="0" y="719"/>
                    <a:pt x="699" y="1600"/>
                  </a:cubicBezTo>
                  <a:lnTo>
                    <a:pt x="4348" y="524"/>
                  </a:lnTo>
                  <a:lnTo>
                    <a:pt x="699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" name="Google Shape;1561;p35"/>
          <p:cNvGrpSpPr/>
          <p:nvPr/>
        </p:nvGrpSpPr>
        <p:grpSpPr>
          <a:xfrm>
            <a:off x="2475292" y="5025"/>
            <a:ext cx="213618" cy="1991493"/>
            <a:chOff x="1678879" y="-200600"/>
            <a:chExt cx="213618" cy="1991493"/>
          </a:xfrm>
        </p:grpSpPr>
        <p:cxnSp>
          <p:nvCxnSpPr>
            <p:cNvPr id="1562" name="Google Shape;1562;p35"/>
            <p:cNvCxnSpPr/>
            <p:nvPr/>
          </p:nvCxnSpPr>
          <p:spPr>
            <a:xfrm rot="10800000">
              <a:off x="1786088" y="-200600"/>
              <a:ext cx="0" cy="19908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63" name="Google Shape;1563;p35"/>
            <p:cNvSpPr/>
            <p:nvPr/>
          </p:nvSpPr>
          <p:spPr>
            <a:xfrm>
              <a:off x="1678879" y="1540575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4" name="Google Shape;1564;p35"/>
          <p:cNvGrpSpPr/>
          <p:nvPr/>
        </p:nvGrpSpPr>
        <p:grpSpPr>
          <a:xfrm>
            <a:off x="2321498" y="1978927"/>
            <a:ext cx="409317" cy="363197"/>
            <a:chOff x="2347913" y="2011425"/>
            <a:chExt cx="372750" cy="330750"/>
          </a:xfrm>
        </p:grpSpPr>
        <p:sp>
          <p:nvSpPr>
            <p:cNvPr id="1565" name="Google Shape;1565;p35"/>
            <p:cNvSpPr/>
            <p:nvPr/>
          </p:nvSpPr>
          <p:spPr>
            <a:xfrm>
              <a:off x="2657188" y="2148050"/>
              <a:ext cx="59550" cy="55200"/>
            </a:xfrm>
            <a:custGeom>
              <a:avLst/>
              <a:gdLst/>
              <a:ahLst/>
              <a:cxnLst/>
              <a:rect l="l" t="t" r="r" b="b"/>
              <a:pathLst>
                <a:path w="2382" h="2208" extrusionOk="0">
                  <a:moveTo>
                    <a:pt x="1317" y="1"/>
                  </a:moveTo>
                  <a:lnTo>
                    <a:pt x="359" y="650"/>
                  </a:lnTo>
                  <a:cubicBezTo>
                    <a:pt x="321" y="726"/>
                    <a:pt x="282" y="821"/>
                    <a:pt x="245" y="892"/>
                  </a:cubicBezTo>
                  <a:cubicBezTo>
                    <a:pt x="1" y="1317"/>
                    <a:pt x="154" y="1856"/>
                    <a:pt x="579" y="2094"/>
                  </a:cubicBezTo>
                  <a:cubicBezTo>
                    <a:pt x="716" y="2171"/>
                    <a:pt x="866" y="2208"/>
                    <a:pt x="1014" y="2208"/>
                  </a:cubicBezTo>
                  <a:cubicBezTo>
                    <a:pt x="1317" y="2208"/>
                    <a:pt x="1612" y="2054"/>
                    <a:pt x="1775" y="1775"/>
                  </a:cubicBezTo>
                  <a:cubicBezTo>
                    <a:pt x="2090" y="1236"/>
                    <a:pt x="2296" y="645"/>
                    <a:pt x="2382" y="29"/>
                  </a:cubicBezTo>
                  <a:lnTo>
                    <a:pt x="2382" y="1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2666138" y="2066050"/>
              <a:ext cx="54525" cy="98250"/>
            </a:xfrm>
            <a:custGeom>
              <a:avLst/>
              <a:gdLst/>
              <a:ahLst/>
              <a:cxnLst/>
              <a:rect l="l" t="t" r="r" b="b"/>
              <a:pathLst>
                <a:path w="2181" h="3930" extrusionOk="0">
                  <a:moveTo>
                    <a:pt x="144" y="0"/>
                  </a:moveTo>
                  <a:lnTo>
                    <a:pt x="144" y="1683"/>
                  </a:lnTo>
                  <a:cubicBezTo>
                    <a:pt x="387" y="2427"/>
                    <a:pt x="335" y="3228"/>
                    <a:pt x="1" y="3930"/>
                  </a:cubicBezTo>
                  <a:lnTo>
                    <a:pt x="2024" y="3281"/>
                  </a:lnTo>
                  <a:cubicBezTo>
                    <a:pt x="2180" y="2136"/>
                    <a:pt x="1918" y="973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2611188" y="2012250"/>
              <a:ext cx="87075" cy="95875"/>
            </a:xfrm>
            <a:custGeom>
              <a:avLst/>
              <a:gdLst/>
              <a:ahLst/>
              <a:cxnLst/>
              <a:rect l="l" t="t" r="r" b="b"/>
              <a:pathLst>
                <a:path w="3483" h="3835" extrusionOk="0">
                  <a:moveTo>
                    <a:pt x="0" y="0"/>
                  </a:moveTo>
                  <a:lnTo>
                    <a:pt x="0" y="1088"/>
                  </a:lnTo>
                  <a:lnTo>
                    <a:pt x="663" y="1985"/>
                  </a:lnTo>
                  <a:cubicBezTo>
                    <a:pt x="764" y="2032"/>
                    <a:pt x="863" y="2080"/>
                    <a:pt x="959" y="2137"/>
                  </a:cubicBezTo>
                  <a:cubicBezTo>
                    <a:pt x="1618" y="2514"/>
                    <a:pt x="2113" y="3119"/>
                    <a:pt x="2347" y="3835"/>
                  </a:cubicBezTo>
                  <a:lnTo>
                    <a:pt x="3482" y="2152"/>
                  </a:lnTo>
                  <a:cubicBezTo>
                    <a:pt x="3067" y="1517"/>
                    <a:pt x="2505" y="988"/>
                    <a:pt x="1846" y="611"/>
                  </a:cubicBezTo>
                  <a:cubicBezTo>
                    <a:pt x="1279" y="286"/>
                    <a:pt x="654" y="77"/>
                    <a:pt x="0" y="0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2529388" y="2011425"/>
              <a:ext cx="98375" cy="50450"/>
            </a:xfrm>
            <a:custGeom>
              <a:avLst/>
              <a:gdLst/>
              <a:ahLst/>
              <a:cxnLst/>
              <a:rect l="l" t="t" r="r" b="b"/>
              <a:pathLst>
                <a:path w="3935" h="2018" extrusionOk="0">
                  <a:moveTo>
                    <a:pt x="2707" y="1"/>
                  </a:moveTo>
                  <a:cubicBezTo>
                    <a:pt x="1748" y="1"/>
                    <a:pt x="806" y="281"/>
                    <a:pt x="1" y="816"/>
                  </a:cubicBezTo>
                  <a:lnTo>
                    <a:pt x="1" y="1937"/>
                  </a:lnTo>
                  <a:lnTo>
                    <a:pt x="1674" y="1937"/>
                  </a:lnTo>
                  <a:cubicBezTo>
                    <a:pt x="1751" y="1908"/>
                    <a:pt x="1828" y="1884"/>
                    <a:pt x="1903" y="1865"/>
                  </a:cubicBezTo>
                  <a:cubicBezTo>
                    <a:pt x="2167" y="1794"/>
                    <a:pt x="2436" y="1759"/>
                    <a:pt x="2704" y="1759"/>
                  </a:cubicBezTo>
                  <a:cubicBezTo>
                    <a:pt x="3125" y="1759"/>
                    <a:pt x="3544" y="1846"/>
                    <a:pt x="3935" y="2018"/>
                  </a:cubicBezTo>
                  <a:lnTo>
                    <a:pt x="3272" y="33"/>
                  </a:lnTo>
                  <a:cubicBezTo>
                    <a:pt x="3084" y="11"/>
                    <a:pt x="2895" y="1"/>
                    <a:pt x="2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2479313" y="2031825"/>
              <a:ext cx="91950" cy="76450"/>
            </a:xfrm>
            <a:custGeom>
              <a:avLst/>
              <a:gdLst/>
              <a:ahLst/>
              <a:cxnLst/>
              <a:rect l="l" t="t" r="r" b="b"/>
              <a:pathLst>
                <a:path w="3678" h="3058" extrusionOk="0">
                  <a:moveTo>
                    <a:pt x="2004" y="0"/>
                  </a:moveTo>
                  <a:cubicBezTo>
                    <a:pt x="1388" y="410"/>
                    <a:pt x="877" y="954"/>
                    <a:pt x="511" y="1588"/>
                  </a:cubicBezTo>
                  <a:lnTo>
                    <a:pt x="1" y="2470"/>
                  </a:lnTo>
                  <a:lnTo>
                    <a:pt x="797" y="3057"/>
                  </a:lnTo>
                  <a:lnTo>
                    <a:pt x="2046" y="2470"/>
                  </a:lnTo>
                  <a:cubicBezTo>
                    <a:pt x="2409" y="1841"/>
                    <a:pt x="2990" y="1359"/>
                    <a:pt x="3677" y="1121"/>
                  </a:cubicBezTo>
                  <a:lnTo>
                    <a:pt x="2004" y="0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2443188" y="2093575"/>
              <a:ext cx="87300" cy="76800"/>
            </a:xfrm>
            <a:custGeom>
              <a:avLst/>
              <a:gdLst/>
              <a:ahLst/>
              <a:cxnLst/>
              <a:rect l="l" t="t" r="r" b="b"/>
              <a:pathLst>
                <a:path w="3492" h="3072" extrusionOk="0">
                  <a:moveTo>
                    <a:pt x="1446" y="0"/>
                  </a:moveTo>
                  <a:lnTo>
                    <a:pt x="706" y="1264"/>
                  </a:lnTo>
                  <a:lnTo>
                    <a:pt x="163" y="2204"/>
                  </a:lnTo>
                  <a:lnTo>
                    <a:pt x="0" y="2485"/>
                  </a:lnTo>
                  <a:lnTo>
                    <a:pt x="654" y="3071"/>
                  </a:lnTo>
                  <a:lnTo>
                    <a:pt x="2047" y="2485"/>
                  </a:lnTo>
                  <a:lnTo>
                    <a:pt x="3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2407063" y="2155575"/>
              <a:ext cx="87300" cy="76925"/>
            </a:xfrm>
            <a:custGeom>
              <a:avLst/>
              <a:gdLst/>
              <a:ahLst/>
              <a:cxnLst/>
              <a:rect l="l" t="t" r="r" b="b"/>
              <a:pathLst>
                <a:path w="3492" h="3077" extrusionOk="0">
                  <a:moveTo>
                    <a:pt x="1445" y="1"/>
                  </a:moveTo>
                  <a:lnTo>
                    <a:pt x="0" y="2490"/>
                  </a:lnTo>
                  <a:lnTo>
                    <a:pt x="701" y="3076"/>
                  </a:lnTo>
                  <a:lnTo>
                    <a:pt x="2046" y="2490"/>
                  </a:lnTo>
                  <a:lnTo>
                    <a:pt x="2695" y="1374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2370913" y="2217825"/>
              <a:ext cx="87300" cy="76900"/>
            </a:xfrm>
            <a:custGeom>
              <a:avLst/>
              <a:gdLst/>
              <a:ahLst/>
              <a:cxnLst/>
              <a:rect l="l" t="t" r="r" b="b"/>
              <a:pathLst>
                <a:path w="3492" h="3076" extrusionOk="0">
                  <a:moveTo>
                    <a:pt x="1446" y="0"/>
                  </a:moveTo>
                  <a:lnTo>
                    <a:pt x="1" y="2485"/>
                  </a:lnTo>
                  <a:lnTo>
                    <a:pt x="859" y="3076"/>
                  </a:lnTo>
                  <a:lnTo>
                    <a:pt x="2047" y="2485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2347913" y="2279950"/>
              <a:ext cx="74200" cy="62225"/>
            </a:xfrm>
            <a:custGeom>
              <a:avLst/>
              <a:gdLst/>
              <a:ahLst/>
              <a:cxnLst/>
              <a:rect l="l" t="t" r="r" b="b"/>
              <a:pathLst>
                <a:path w="2968" h="2489" extrusionOk="0">
                  <a:moveTo>
                    <a:pt x="921" y="0"/>
                  </a:moveTo>
                  <a:lnTo>
                    <a:pt x="244" y="1168"/>
                  </a:lnTo>
                  <a:cubicBezTo>
                    <a:pt x="1" y="1588"/>
                    <a:pt x="144" y="2127"/>
                    <a:pt x="568" y="2370"/>
                  </a:cubicBezTo>
                  <a:cubicBezTo>
                    <a:pt x="708" y="2450"/>
                    <a:pt x="861" y="2488"/>
                    <a:pt x="1011" y="2488"/>
                  </a:cubicBezTo>
                  <a:cubicBezTo>
                    <a:pt x="1316" y="2488"/>
                    <a:pt x="1612" y="2330"/>
                    <a:pt x="1775" y="2046"/>
                  </a:cubicBezTo>
                  <a:lnTo>
                    <a:pt x="2967" y="0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2678538" y="2148050"/>
              <a:ext cx="38200" cy="55375"/>
            </a:xfrm>
            <a:custGeom>
              <a:avLst/>
              <a:gdLst/>
              <a:ahLst/>
              <a:cxnLst/>
              <a:rect l="l" t="t" r="r" b="b"/>
              <a:pathLst>
                <a:path w="1528" h="2215" extrusionOk="0">
                  <a:moveTo>
                    <a:pt x="630" y="1"/>
                  </a:moveTo>
                  <a:cubicBezTo>
                    <a:pt x="555" y="469"/>
                    <a:pt x="397" y="921"/>
                    <a:pt x="159" y="1332"/>
                  </a:cubicBezTo>
                  <a:cubicBezTo>
                    <a:pt x="1" y="1603"/>
                    <a:pt x="1" y="1942"/>
                    <a:pt x="159" y="2214"/>
                  </a:cubicBezTo>
                  <a:cubicBezTo>
                    <a:pt x="463" y="2214"/>
                    <a:pt x="735" y="2043"/>
                    <a:pt x="927" y="1775"/>
                  </a:cubicBezTo>
                  <a:cubicBezTo>
                    <a:pt x="1356" y="1165"/>
                    <a:pt x="1493" y="606"/>
                    <a:pt x="1528" y="29"/>
                  </a:cubicBezTo>
                  <a:lnTo>
                    <a:pt x="1528" y="1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2549663" y="2036000"/>
              <a:ext cx="46900" cy="23850"/>
            </a:xfrm>
            <a:custGeom>
              <a:avLst/>
              <a:gdLst/>
              <a:ahLst/>
              <a:cxnLst/>
              <a:rect l="l" t="t" r="r" b="b"/>
              <a:pathLst>
                <a:path w="1876" h="954" extrusionOk="0">
                  <a:moveTo>
                    <a:pt x="1094" y="0"/>
                  </a:moveTo>
                  <a:cubicBezTo>
                    <a:pt x="1090" y="0"/>
                    <a:pt x="1087" y="0"/>
                    <a:pt x="1083" y="0"/>
                  </a:cubicBezTo>
                  <a:cubicBezTo>
                    <a:pt x="1017" y="0"/>
                    <a:pt x="949" y="9"/>
                    <a:pt x="887" y="23"/>
                  </a:cubicBezTo>
                  <a:cubicBezTo>
                    <a:pt x="577" y="104"/>
                    <a:pt x="282" y="223"/>
                    <a:pt x="0" y="377"/>
                  </a:cubicBezTo>
                  <a:lnTo>
                    <a:pt x="863" y="954"/>
                  </a:lnTo>
                  <a:cubicBezTo>
                    <a:pt x="1188" y="839"/>
                    <a:pt x="1532" y="782"/>
                    <a:pt x="1875" y="777"/>
                  </a:cubicBezTo>
                  <a:cubicBezTo>
                    <a:pt x="1869" y="347"/>
                    <a:pt x="1523" y="0"/>
                    <a:pt x="1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2468713" y="2093575"/>
              <a:ext cx="61775" cy="62150"/>
            </a:xfrm>
            <a:custGeom>
              <a:avLst/>
              <a:gdLst/>
              <a:ahLst/>
              <a:cxnLst/>
              <a:rect l="l" t="t" r="r" b="b"/>
              <a:pathLst>
                <a:path w="2471" h="2486" extrusionOk="0">
                  <a:moveTo>
                    <a:pt x="1445" y="0"/>
                  </a:moveTo>
                  <a:lnTo>
                    <a:pt x="854" y="1021"/>
                  </a:lnTo>
                  <a:lnTo>
                    <a:pt x="0" y="2485"/>
                  </a:lnTo>
                  <a:lnTo>
                    <a:pt x="1026" y="2485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2432563" y="2155700"/>
              <a:ext cx="61800" cy="62150"/>
            </a:xfrm>
            <a:custGeom>
              <a:avLst/>
              <a:gdLst/>
              <a:ahLst/>
              <a:cxnLst/>
              <a:rect l="l" t="t" r="r" b="b"/>
              <a:pathLst>
                <a:path w="2472" h="2486" extrusionOk="0">
                  <a:moveTo>
                    <a:pt x="1446" y="0"/>
                  </a:moveTo>
                  <a:lnTo>
                    <a:pt x="0" y="2485"/>
                  </a:lnTo>
                  <a:lnTo>
                    <a:pt x="1026" y="2485"/>
                  </a:lnTo>
                  <a:lnTo>
                    <a:pt x="2472" y="0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2396438" y="2217825"/>
              <a:ext cx="61775" cy="62250"/>
            </a:xfrm>
            <a:custGeom>
              <a:avLst/>
              <a:gdLst/>
              <a:ahLst/>
              <a:cxnLst/>
              <a:rect l="l" t="t" r="r" b="b"/>
              <a:pathLst>
                <a:path w="2471" h="2490" extrusionOk="0">
                  <a:moveTo>
                    <a:pt x="1445" y="0"/>
                  </a:moveTo>
                  <a:lnTo>
                    <a:pt x="1" y="2490"/>
                  </a:lnTo>
                  <a:lnTo>
                    <a:pt x="1026" y="2490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2348038" y="2279950"/>
              <a:ext cx="74075" cy="61975"/>
            </a:xfrm>
            <a:custGeom>
              <a:avLst/>
              <a:gdLst/>
              <a:ahLst/>
              <a:cxnLst/>
              <a:rect l="l" t="t" r="r" b="b"/>
              <a:pathLst>
                <a:path w="2963" h="2479" extrusionOk="0">
                  <a:moveTo>
                    <a:pt x="1937" y="0"/>
                  </a:moveTo>
                  <a:cubicBezTo>
                    <a:pt x="1750" y="320"/>
                    <a:pt x="1584" y="606"/>
                    <a:pt x="1446" y="844"/>
                  </a:cubicBezTo>
                  <a:cubicBezTo>
                    <a:pt x="1283" y="1125"/>
                    <a:pt x="987" y="1282"/>
                    <a:pt x="682" y="1282"/>
                  </a:cubicBezTo>
                  <a:cubicBezTo>
                    <a:pt x="532" y="1282"/>
                    <a:pt x="379" y="1244"/>
                    <a:pt x="239" y="1163"/>
                  </a:cubicBezTo>
                  <a:lnTo>
                    <a:pt x="239" y="1163"/>
                  </a:lnTo>
                  <a:cubicBezTo>
                    <a:pt x="0" y="1588"/>
                    <a:pt x="148" y="2127"/>
                    <a:pt x="577" y="2365"/>
                  </a:cubicBezTo>
                  <a:cubicBezTo>
                    <a:pt x="715" y="2442"/>
                    <a:pt x="865" y="2478"/>
                    <a:pt x="1012" y="2478"/>
                  </a:cubicBezTo>
                  <a:cubicBezTo>
                    <a:pt x="1314" y="2478"/>
                    <a:pt x="1607" y="2325"/>
                    <a:pt x="1770" y="2046"/>
                  </a:cubicBezTo>
                  <a:lnTo>
                    <a:pt x="2962" y="0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2504813" y="2045400"/>
              <a:ext cx="66450" cy="48200"/>
            </a:xfrm>
            <a:custGeom>
              <a:avLst/>
              <a:gdLst/>
              <a:ahLst/>
              <a:cxnLst/>
              <a:rect l="l" t="t" r="r" b="b"/>
              <a:pathLst>
                <a:path w="2658" h="1928" extrusionOk="0">
                  <a:moveTo>
                    <a:pt x="1794" y="1"/>
                  </a:moveTo>
                  <a:cubicBezTo>
                    <a:pt x="1155" y="344"/>
                    <a:pt x="621" y="859"/>
                    <a:pt x="258" y="1484"/>
                  </a:cubicBezTo>
                  <a:lnTo>
                    <a:pt x="1" y="1927"/>
                  </a:lnTo>
                  <a:lnTo>
                    <a:pt x="1026" y="1927"/>
                  </a:lnTo>
                  <a:cubicBezTo>
                    <a:pt x="1389" y="1298"/>
                    <a:pt x="1970" y="816"/>
                    <a:pt x="2657" y="578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2670438" y="2066050"/>
              <a:ext cx="50225" cy="89775"/>
            </a:xfrm>
            <a:custGeom>
              <a:avLst/>
              <a:gdLst/>
              <a:ahLst/>
              <a:cxnLst/>
              <a:rect l="l" t="t" r="r" b="b"/>
              <a:pathLst>
                <a:path w="2009" h="3591" extrusionOk="0">
                  <a:moveTo>
                    <a:pt x="1" y="0"/>
                  </a:moveTo>
                  <a:cubicBezTo>
                    <a:pt x="135" y="152"/>
                    <a:pt x="258" y="315"/>
                    <a:pt x="368" y="481"/>
                  </a:cubicBezTo>
                  <a:cubicBezTo>
                    <a:pt x="969" y="1402"/>
                    <a:pt x="1159" y="2527"/>
                    <a:pt x="892" y="3591"/>
                  </a:cubicBezTo>
                  <a:lnTo>
                    <a:pt x="1852" y="3281"/>
                  </a:lnTo>
                  <a:cubicBezTo>
                    <a:pt x="2008" y="2136"/>
                    <a:pt x="1746" y="973"/>
                    <a:pt x="1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2632413" y="2018325"/>
              <a:ext cx="65850" cy="68125"/>
            </a:xfrm>
            <a:custGeom>
              <a:avLst/>
              <a:gdLst/>
              <a:ahLst/>
              <a:cxnLst/>
              <a:rect l="l" t="t" r="r" b="b"/>
              <a:pathLst>
                <a:path w="2634" h="2725" extrusionOk="0">
                  <a:moveTo>
                    <a:pt x="190" y="1"/>
                  </a:moveTo>
                  <a:lnTo>
                    <a:pt x="190" y="1"/>
                  </a:lnTo>
                  <a:cubicBezTo>
                    <a:pt x="0" y="415"/>
                    <a:pt x="157" y="908"/>
                    <a:pt x="553" y="1131"/>
                  </a:cubicBezTo>
                  <a:cubicBezTo>
                    <a:pt x="1097" y="1441"/>
                    <a:pt x="1550" y="1870"/>
                    <a:pt x="1889" y="2390"/>
                  </a:cubicBezTo>
                  <a:cubicBezTo>
                    <a:pt x="1960" y="2500"/>
                    <a:pt x="2028" y="2610"/>
                    <a:pt x="2085" y="2724"/>
                  </a:cubicBezTo>
                  <a:lnTo>
                    <a:pt x="2633" y="1909"/>
                  </a:lnTo>
                  <a:cubicBezTo>
                    <a:pt x="2218" y="1274"/>
                    <a:pt x="1656" y="745"/>
                    <a:pt x="997" y="368"/>
                  </a:cubicBezTo>
                  <a:cubicBezTo>
                    <a:pt x="740" y="221"/>
                    <a:pt x="472" y="101"/>
                    <a:pt x="190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695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43" y="296437"/>
            <a:ext cx="1704195" cy="2292369"/>
          </a:xfrm>
          <a:prstGeom prst="rect">
            <a:avLst/>
          </a:prstGeom>
        </p:spPr>
      </p:pic>
      <p:sp>
        <p:nvSpPr>
          <p:cNvPr id="9" name="Google Shape;1612;p36"/>
          <p:cNvSpPr txBox="1">
            <a:spLocks/>
          </p:cNvSpPr>
          <p:nvPr/>
        </p:nvSpPr>
        <p:spPr>
          <a:xfrm>
            <a:off x="3881984" y="2588806"/>
            <a:ext cx="876450" cy="57742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Font typeface="Bahiana"/>
              <a:buNone/>
              <a:defRPr sz="96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Font typeface="Bahiana"/>
              <a:buNone/>
              <a:defRPr sz="120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Font typeface="Bahiana"/>
              <a:buNone/>
              <a:defRPr sz="120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Font typeface="Bahiana"/>
              <a:buNone/>
              <a:defRPr sz="120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Font typeface="Bahiana"/>
              <a:buNone/>
              <a:defRPr sz="120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Font typeface="Bahiana"/>
              <a:buNone/>
              <a:defRPr sz="120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Font typeface="Bahiana"/>
              <a:buNone/>
              <a:defRPr sz="120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Font typeface="Bahiana"/>
              <a:buNone/>
              <a:defRPr sz="120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Font typeface="Bahiana"/>
              <a:buNone/>
              <a:defRPr sz="120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r>
              <a:rPr lang="sl-SI" sz="2800" dirty="0"/>
              <a:t>storži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/>
          <a:srcRect t="2168" b="3784"/>
          <a:stretch/>
        </p:blipFill>
        <p:spPr>
          <a:xfrm>
            <a:off x="3024809" y="296437"/>
            <a:ext cx="2590800" cy="208721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980" y="296437"/>
            <a:ext cx="1858898" cy="286979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971" y="2708075"/>
            <a:ext cx="1476737" cy="2215107"/>
          </a:xfrm>
          <a:prstGeom prst="rect">
            <a:avLst/>
          </a:prstGeom>
        </p:spPr>
      </p:pic>
      <p:sp>
        <p:nvSpPr>
          <p:cNvPr id="14" name="Podnaslov 2"/>
          <p:cNvSpPr>
            <a:spLocks noGrp="1"/>
          </p:cNvSpPr>
          <p:nvPr>
            <p:ph type="subTitle" idx="1"/>
          </p:nvPr>
        </p:nvSpPr>
        <p:spPr>
          <a:xfrm>
            <a:off x="3024809" y="3305012"/>
            <a:ext cx="1172818" cy="445354"/>
          </a:xfrm>
        </p:spPr>
        <p:txBody>
          <a:bodyPr/>
          <a:lstStyle/>
          <a:p>
            <a:r>
              <a:rPr lang="sl-SI" dirty="0"/>
              <a:t>POBARVAJ.</a:t>
            </a:r>
          </a:p>
        </p:txBody>
      </p:sp>
      <p:sp>
        <p:nvSpPr>
          <p:cNvPr id="15" name="Podnaslov 2"/>
          <p:cNvSpPr txBox="1">
            <a:spLocks/>
          </p:cNvSpPr>
          <p:nvPr/>
        </p:nvSpPr>
        <p:spPr>
          <a:xfrm>
            <a:off x="3830319" y="3666470"/>
            <a:ext cx="1172818" cy="44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14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sl-SI" dirty="0"/>
              <a:t>OKRASI.</a:t>
            </a:r>
          </a:p>
        </p:txBody>
      </p:sp>
      <p:sp>
        <p:nvSpPr>
          <p:cNvPr id="16" name="Podnaslov 2"/>
          <p:cNvSpPr txBox="1">
            <a:spLocks/>
          </p:cNvSpPr>
          <p:nvPr/>
        </p:nvSpPr>
        <p:spPr>
          <a:xfrm>
            <a:off x="4825114" y="3370274"/>
            <a:ext cx="1172818" cy="44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14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sl-SI" dirty="0"/>
              <a:t>PRILEPI.</a:t>
            </a:r>
          </a:p>
        </p:txBody>
      </p:sp>
      <p:sp>
        <p:nvSpPr>
          <p:cNvPr id="18" name="Podnaslov 2"/>
          <p:cNvSpPr txBox="1">
            <a:spLocks/>
          </p:cNvSpPr>
          <p:nvPr/>
        </p:nvSpPr>
        <p:spPr>
          <a:xfrm>
            <a:off x="5920409" y="3670080"/>
            <a:ext cx="1172818" cy="44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14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sl-SI" dirty="0"/>
              <a:t>OBESI.</a:t>
            </a:r>
          </a:p>
        </p:txBody>
      </p:sp>
    </p:spTree>
    <p:extLst>
      <p:ext uri="{BB962C8B-B14F-4D97-AF65-F5344CB8AC3E}">
        <p14:creationId xmlns:p14="http://schemas.microsoft.com/office/powerpoint/2010/main" val="311106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4568" y="201045"/>
            <a:ext cx="2393686" cy="607560"/>
          </a:xfrm>
          <a:ln w="19050">
            <a:solidFill>
              <a:schemeClr val="bg2"/>
            </a:solidFill>
          </a:ln>
        </p:spPr>
        <p:txBody>
          <a:bodyPr/>
          <a:lstStyle/>
          <a:p>
            <a:r>
              <a:rPr lang="sl-SI" dirty="0"/>
              <a:t>IZDELKI IZ TULCEV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62" y="927833"/>
            <a:ext cx="4355008" cy="201971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699" y="520742"/>
            <a:ext cx="1832118" cy="242680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62" y="3060371"/>
            <a:ext cx="1362830" cy="179277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74" y="3066775"/>
            <a:ext cx="2046323" cy="178636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021" y="511230"/>
            <a:ext cx="1716497" cy="243631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5380" y="3066775"/>
            <a:ext cx="3192874" cy="17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58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9634" y="159025"/>
            <a:ext cx="4971235" cy="572171"/>
          </a:xfrm>
          <a:ln w="19050">
            <a:solidFill>
              <a:schemeClr val="bg2"/>
            </a:solidFill>
          </a:ln>
        </p:spPr>
        <p:txBody>
          <a:bodyPr/>
          <a:lstStyle/>
          <a:p>
            <a:r>
              <a:rPr lang="sl-SI" dirty="0"/>
              <a:t>Izdelki iz plastenk, zamaškov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35" y="800928"/>
            <a:ext cx="1650945" cy="2081420"/>
          </a:xfrm>
          <a:prstGeom prst="rect">
            <a:avLst/>
          </a:prstGeom>
        </p:spPr>
      </p:pic>
      <p:sp>
        <p:nvSpPr>
          <p:cNvPr id="7" name="Podnaslov 2"/>
          <p:cNvSpPr>
            <a:spLocks noGrp="1"/>
          </p:cNvSpPr>
          <p:nvPr>
            <p:ph type="subTitle" idx="1"/>
          </p:nvPr>
        </p:nvSpPr>
        <p:spPr>
          <a:xfrm>
            <a:off x="329636" y="3006839"/>
            <a:ext cx="1650944" cy="604378"/>
          </a:xfrm>
          <a:ln>
            <a:solidFill>
              <a:schemeClr val="bg2"/>
            </a:solidFill>
            <a:prstDash val="sysDash"/>
          </a:ln>
        </p:spPr>
        <p:txBody>
          <a:bodyPr/>
          <a:lstStyle/>
          <a:p>
            <a:pPr algn="l"/>
            <a:r>
              <a:rPr lang="sl-SI" dirty="0"/>
              <a:t>Plastenko napolni z </a:t>
            </a:r>
          </a:p>
          <a:p>
            <a:pPr algn="l"/>
            <a:r>
              <a:rPr lang="sl-SI" dirty="0"/>
              <a:t>vato in okrasi.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634" y="1360833"/>
            <a:ext cx="1710751" cy="2250384"/>
          </a:xfrm>
          <a:prstGeom prst="rect">
            <a:avLst/>
          </a:prstGeom>
        </p:spPr>
      </p:pic>
      <p:sp>
        <p:nvSpPr>
          <p:cNvPr id="9" name="Podnaslov 2"/>
          <p:cNvSpPr txBox="1">
            <a:spLocks/>
          </p:cNvSpPr>
          <p:nvPr/>
        </p:nvSpPr>
        <p:spPr>
          <a:xfrm>
            <a:off x="2476633" y="3735708"/>
            <a:ext cx="1710751" cy="842918"/>
          </a:xfrm>
          <a:prstGeom prst="rect">
            <a:avLst/>
          </a:prstGeom>
          <a:noFill/>
          <a:ln>
            <a:solidFill>
              <a:schemeClr val="bg2"/>
            </a:solidFill>
            <a:prstDash val="sys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14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l"/>
            <a:r>
              <a:rPr lang="sl-SI" dirty="0"/>
              <a:t>Plastenko oblepi s </a:t>
            </a:r>
          </a:p>
          <a:p>
            <a:pPr algn="l"/>
            <a:r>
              <a:rPr lang="sl-SI" dirty="0"/>
              <a:t>papirjem in okrasi </a:t>
            </a:r>
          </a:p>
          <a:p>
            <a:pPr algn="l"/>
            <a:r>
              <a:rPr lang="sl-SI" dirty="0"/>
              <a:t>z ostanki blaga.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464" y="2371958"/>
            <a:ext cx="1662846" cy="2250384"/>
          </a:xfrm>
          <a:prstGeom prst="rect">
            <a:avLst/>
          </a:prstGeom>
        </p:spPr>
      </p:pic>
      <p:sp>
        <p:nvSpPr>
          <p:cNvPr id="11" name="Podnaslov 2"/>
          <p:cNvSpPr txBox="1">
            <a:spLocks/>
          </p:cNvSpPr>
          <p:nvPr/>
        </p:nvSpPr>
        <p:spPr>
          <a:xfrm>
            <a:off x="4526559" y="1360833"/>
            <a:ext cx="1710751" cy="842918"/>
          </a:xfrm>
          <a:prstGeom prst="rect">
            <a:avLst/>
          </a:prstGeom>
          <a:noFill/>
          <a:ln>
            <a:solidFill>
              <a:schemeClr val="bg2"/>
            </a:solidFill>
            <a:prstDash val="sys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14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l"/>
            <a:r>
              <a:rPr lang="sl-SI" dirty="0"/>
              <a:t>Plastenki nalepi</a:t>
            </a:r>
          </a:p>
          <a:p>
            <a:pPr algn="l"/>
            <a:r>
              <a:rPr lang="sl-SI" dirty="0"/>
              <a:t>oči, nos in dodaj</a:t>
            </a:r>
          </a:p>
          <a:p>
            <a:pPr algn="l"/>
            <a:r>
              <a:rPr lang="sl-SI" dirty="0"/>
              <a:t>rogove. 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17" y="3735708"/>
            <a:ext cx="962349" cy="131196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496" y="159025"/>
            <a:ext cx="1249814" cy="110373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461" y="159025"/>
            <a:ext cx="2283204" cy="472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4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3478" y="4295745"/>
            <a:ext cx="4169477" cy="634064"/>
          </a:xfrm>
          <a:ln w="19050">
            <a:solidFill>
              <a:schemeClr val="bg2"/>
            </a:solidFill>
          </a:ln>
        </p:spPr>
        <p:txBody>
          <a:bodyPr/>
          <a:lstStyle/>
          <a:p>
            <a:r>
              <a:rPr lang="sl-SI" dirty="0"/>
              <a:t>Izdelki iz naravnih materialov</a:t>
            </a:r>
          </a:p>
        </p:txBody>
      </p:sp>
      <p:pic>
        <p:nvPicPr>
          <p:cNvPr id="1026" name="Picture 2" descr="Doma narejene božične dekoracije | aamor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27" y="237226"/>
            <a:ext cx="26384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zicne dekoracije 16 - Frajlic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19" y="1497149"/>
            <a:ext cx="19621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edite modi z doma narejenimi okraski | Dnevni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136" y="237226"/>
            <a:ext cx="2286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88" y="2096409"/>
            <a:ext cx="1302364" cy="176987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485" y="2367170"/>
            <a:ext cx="1926187" cy="2436743"/>
          </a:xfrm>
          <a:prstGeom prst="rect">
            <a:avLst/>
          </a:prstGeom>
        </p:spPr>
      </p:pic>
      <p:sp>
        <p:nvSpPr>
          <p:cNvPr id="10" name="Podnaslov 2"/>
          <p:cNvSpPr>
            <a:spLocks noGrp="1"/>
          </p:cNvSpPr>
          <p:nvPr>
            <p:ph type="subTitle" idx="1"/>
          </p:nvPr>
        </p:nvSpPr>
        <p:spPr>
          <a:xfrm>
            <a:off x="5330136" y="2981349"/>
            <a:ext cx="1262819" cy="894912"/>
          </a:xfrm>
        </p:spPr>
        <p:txBody>
          <a:bodyPr/>
          <a:lstStyle/>
          <a:p>
            <a:r>
              <a:rPr lang="sl-SI" dirty="0"/>
              <a:t>POMARANČA </a:t>
            </a:r>
          </a:p>
          <a:p>
            <a:r>
              <a:rPr lang="sl-SI" dirty="0"/>
              <a:t>+</a:t>
            </a:r>
          </a:p>
          <a:p>
            <a:r>
              <a:rPr lang="sl-SI" dirty="0"/>
              <a:t>KLINČKI</a:t>
            </a:r>
          </a:p>
        </p:txBody>
      </p:sp>
      <p:sp>
        <p:nvSpPr>
          <p:cNvPr id="12" name="Podnaslov 2"/>
          <p:cNvSpPr txBox="1">
            <a:spLocks/>
          </p:cNvSpPr>
          <p:nvPr/>
        </p:nvSpPr>
        <p:spPr>
          <a:xfrm>
            <a:off x="3513484" y="347202"/>
            <a:ext cx="1262819" cy="89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14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sl-SI" dirty="0"/>
              <a:t>SMREKA </a:t>
            </a:r>
          </a:p>
          <a:p>
            <a:r>
              <a:rPr lang="sl-SI" dirty="0"/>
              <a:t>in</a:t>
            </a:r>
          </a:p>
          <a:p>
            <a:r>
              <a:rPr lang="sl-SI" dirty="0"/>
              <a:t>CIPRESA</a:t>
            </a:r>
          </a:p>
        </p:txBody>
      </p:sp>
      <p:sp>
        <p:nvSpPr>
          <p:cNvPr id="13" name="Podnaslov 2"/>
          <p:cNvSpPr txBox="1">
            <a:spLocks/>
          </p:cNvSpPr>
          <p:nvPr/>
        </p:nvSpPr>
        <p:spPr>
          <a:xfrm>
            <a:off x="7616136" y="1049693"/>
            <a:ext cx="1262819" cy="89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14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sl-SI" dirty="0"/>
              <a:t>OREHI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27" y="2096408"/>
            <a:ext cx="1251601" cy="17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09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8493" y="2082631"/>
            <a:ext cx="3486990" cy="600934"/>
          </a:xfrm>
          <a:ln w="19050">
            <a:solidFill>
              <a:schemeClr val="bg2"/>
            </a:solidFill>
          </a:ln>
        </p:spPr>
        <p:txBody>
          <a:bodyPr/>
          <a:lstStyle/>
          <a:p>
            <a:r>
              <a:rPr lang="sl-SI" dirty="0"/>
              <a:t>Praznična okrasitev mize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298" y="208722"/>
            <a:ext cx="1740797" cy="22380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2952" y="208722"/>
            <a:ext cx="1304517" cy="17192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77" y="2746098"/>
            <a:ext cx="1721237" cy="22764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952" y="2773845"/>
            <a:ext cx="1697790" cy="224872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212" y="2804905"/>
            <a:ext cx="1526737" cy="221766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096" y="219873"/>
            <a:ext cx="1955853" cy="170807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5585" y="450522"/>
            <a:ext cx="1970133" cy="42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4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6678" y="2286526"/>
            <a:ext cx="2413565" cy="660569"/>
          </a:xfrm>
          <a:ln>
            <a:solidFill>
              <a:schemeClr val="bg2"/>
            </a:solidFill>
          </a:ln>
        </p:spPr>
        <p:txBody>
          <a:bodyPr/>
          <a:lstStyle/>
          <a:p>
            <a:r>
              <a:rPr lang="sl-SI" dirty="0"/>
              <a:t>LUČKE IZ PAPIRJA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01" y="3161966"/>
            <a:ext cx="2179825" cy="16409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955" y="108296"/>
            <a:ext cx="2509085" cy="1309687"/>
          </a:xfrm>
          <a:prstGeom prst="rect">
            <a:avLst/>
          </a:prstGeom>
        </p:spPr>
      </p:pic>
      <p:sp>
        <p:nvSpPr>
          <p:cNvPr id="7" name="Podnaslov 2"/>
          <p:cNvSpPr>
            <a:spLocks noGrp="1"/>
          </p:cNvSpPr>
          <p:nvPr>
            <p:ph type="subTitle" idx="1"/>
          </p:nvPr>
        </p:nvSpPr>
        <p:spPr>
          <a:xfrm>
            <a:off x="3227739" y="1488170"/>
            <a:ext cx="1887600" cy="583485"/>
          </a:xfrm>
          <a:ln>
            <a:solidFill>
              <a:schemeClr val="bg2"/>
            </a:solidFill>
            <a:prstDash val="sysDash"/>
          </a:ln>
        </p:spPr>
        <p:txBody>
          <a:bodyPr/>
          <a:lstStyle/>
          <a:p>
            <a:r>
              <a:rPr lang="sl-SI" dirty="0"/>
              <a:t>Lučke izrezane iz tulca za toaletni papir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410" y="247444"/>
            <a:ext cx="3458817" cy="455551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08" y="108296"/>
            <a:ext cx="2580235" cy="3423408"/>
          </a:xfrm>
          <a:prstGeom prst="rect">
            <a:avLst/>
          </a:prstGeom>
        </p:spPr>
      </p:pic>
      <p:sp>
        <p:nvSpPr>
          <p:cNvPr id="10" name="Podnaslov 2"/>
          <p:cNvSpPr txBox="1">
            <a:spLocks/>
          </p:cNvSpPr>
          <p:nvPr/>
        </p:nvSpPr>
        <p:spPr>
          <a:xfrm>
            <a:off x="123208" y="3637332"/>
            <a:ext cx="2401332" cy="1165626"/>
          </a:xfrm>
          <a:prstGeom prst="rect">
            <a:avLst/>
          </a:prstGeom>
          <a:noFill/>
          <a:ln>
            <a:solidFill>
              <a:schemeClr val="bg2"/>
            </a:solidFill>
            <a:prstDash val="sys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14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osis ExtraLight"/>
              <a:buNone/>
              <a:defRPr sz="2800" b="0" i="0" u="none" strike="noStrike" cap="none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sl-SI" dirty="0"/>
              <a:t>Izreži dva enaka kroga, ju </a:t>
            </a:r>
          </a:p>
          <a:p>
            <a:r>
              <a:rPr lang="sl-SI" dirty="0"/>
              <a:t>prepogni na pol in dve polovici </a:t>
            </a:r>
          </a:p>
          <a:p>
            <a:r>
              <a:rPr lang="sl-SI" dirty="0"/>
              <a:t>zlepi skupaj. Nalepi še</a:t>
            </a:r>
          </a:p>
          <a:p>
            <a:r>
              <a:rPr lang="sl-SI" dirty="0"/>
              <a:t>obešalo in pritrdi na </a:t>
            </a:r>
          </a:p>
          <a:p>
            <a:r>
              <a:rPr lang="sl-SI" dirty="0"/>
              <a:t>vrvico. </a:t>
            </a:r>
          </a:p>
        </p:txBody>
      </p:sp>
    </p:spTree>
    <p:extLst>
      <p:ext uri="{BB962C8B-B14F-4D97-AF65-F5344CB8AC3E}">
        <p14:creationId xmlns:p14="http://schemas.microsoft.com/office/powerpoint/2010/main" val="3051181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" name="Google Shape;1587;p36"/>
          <p:cNvGrpSpPr/>
          <p:nvPr/>
        </p:nvGrpSpPr>
        <p:grpSpPr>
          <a:xfrm>
            <a:off x="1678879" y="5100"/>
            <a:ext cx="213618" cy="1990800"/>
            <a:chOff x="1678879" y="5100"/>
            <a:chExt cx="213618" cy="1990800"/>
          </a:xfrm>
        </p:grpSpPr>
        <p:cxnSp>
          <p:nvCxnSpPr>
            <p:cNvPr id="1588" name="Google Shape;1588;p36"/>
            <p:cNvCxnSpPr/>
            <p:nvPr/>
          </p:nvCxnSpPr>
          <p:spPr>
            <a:xfrm rot="10800000">
              <a:off x="1786088" y="5100"/>
              <a:ext cx="0" cy="19908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89" name="Google Shape;1589;p36"/>
            <p:cNvSpPr/>
            <p:nvPr/>
          </p:nvSpPr>
          <p:spPr>
            <a:xfrm>
              <a:off x="1678879" y="1524089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0" name="Google Shape;1590;p36"/>
          <p:cNvGrpSpPr/>
          <p:nvPr/>
        </p:nvGrpSpPr>
        <p:grpSpPr>
          <a:xfrm>
            <a:off x="4465192" y="5100"/>
            <a:ext cx="213618" cy="1990800"/>
            <a:chOff x="1678879" y="5100"/>
            <a:chExt cx="213618" cy="1990800"/>
          </a:xfrm>
        </p:grpSpPr>
        <p:cxnSp>
          <p:nvCxnSpPr>
            <p:cNvPr id="1591" name="Google Shape;1591;p36"/>
            <p:cNvCxnSpPr/>
            <p:nvPr/>
          </p:nvCxnSpPr>
          <p:spPr>
            <a:xfrm rot="10800000">
              <a:off x="1786088" y="5100"/>
              <a:ext cx="0" cy="19908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92" name="Google Shape;1592;p36"/>
            <p:cNvSpPr/>
            <p:nvPr/>
          </p:nvSpPr>
          <p:spPr>
            <a:xfrm>
              <a:off x="1678879" y="1524089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36"/>
          <p:cNvGrpSpPr/>
          <p:nvPr/>
        </p:nvGrpSpPr>
        <p:grpSpPr>
          <a:xfrm>
            <a:off x="4299221" y="1791750"/>
            <a:ext cx="570208" cy="550422"/>
            <a:chOff x="4286901" y="1741825"/>
            <a:chExt cx="570208" cy="550422"/>
          </a:xfrm>
        </p:grpSpPr>
        <p:sp>
          <p:nvSpPr>
            <p:cNvPr id="1594" name="Google Shape;1594;p36"/>
            <p:cNvSpPr/>
            <p:nvPr/>
          </p:nvSpPr>
          <p:spPr>
            <a:xfrm>
              <a:off x="4576132" y="204131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lnTo>
                    <a:pt x="1" y="3"/>
                  </a:lnTo>
                  <a:lnTo>
                    <a:pt x="4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6"/>
            <p:cNvSpPr/>
            <p:nvPr/>
          </p:nvSpPr>
          <p:spPr>
            <a:xfrm>
              <a:off x="4576132" y="2041470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6"/>
            <p:cNvSpPr/>
            <p:nvPr/>
          </p:nvSpPr>
          <p:spPr>
            <a:xfrm>
              <a:off x="4576285" y="204147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6"/>
            <p:cNvSpPr/>
            <p:nvPr/>
          </p:nvSpPr>
          <p:spPr>
            <a:xfrm>
              <a:off x="4575622" y="2041470"/>
              <a:ext cx="561" cy="408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3" y="0"/>
                  </a:moveTo>
                  <a:lnTo>
                    <a:pt x="0" y="7"/>
                  </a:lnTo>
                  <a:lnTo>
                    <a:pt x="11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6"/>
            <p:cNvSpPr/>
            <p:nvPr/>
          </p:nvSpPr>
          <p:spPr>
            <a:xfrm>
              <a:off x="4575928" y="2040960"/>
              <a:ext cx="255" cy="408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5" y="1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6"/>
            <p:cNvSpPr/>
            <p:nvPr/>
          </p:nvSpPr>
          <p:spPr>
            <a:xfrm>
              <a:off x="4575775" y="2041113"/>
              <a:ext cx="408" cy="4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4" y="1"/>
                  </a:moveTo>
                  <a:lnTo>
                    <a:pt x="0" y="7"/>
                  </a:lnTo>
                  <a:lnTo>
                    <a:pt x="8" y="7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6"/>
            <p:cNvSpPr/>
            <p:nvPr/>
          </p:nvSpPr>
          <p:spPr>
            <a:xfrm>
              <a:off x="4576285" y="1935569"/>
              <a:ext cx="280824" cy="145641"/>
            </a:xfrm>
            <a:custGeom>
              <a:avLst/>
              <a:gdLst/>
              <a:ahLst/>
              <a:cxnLst/>
              <a:rect l="l" t="t" r="r" b="b"/>
              <a:pathLst>
                <a:path w="5505" h="2855" extrusionOk="0">
                  <a:moveTo>
                    <a:pt x="5504" y="0"/>
                  </a:moveTo>
                  <a:lnTo>
                    <a:pt x="1" y="2076"/>
                  </a:lnTo>
                  <a:lnTo>
                    <a:pt x="2835" y="2854"/>
                  </a:lnTo>
                  <a:lnTo>
                    <a:pt x="5504" y="0"/>
                  </a:lnTo>
                  <a:close/>
                </a:path>
              </a:pathLst>
            </a:custGeom>
            <a:solidFill>
              <a:srgbClr val="FFF2CC"/>
            </a:solidFill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6"/>
            <p:cNvSpPr/>
            <p:nvPr/>
          </p:nvSpPr>
          <p:spPr>
            <a:xfrm>
              <a:off x="4576132" y="2041470"/>
              <a:ext cx="187726" cy="234351"/>
            </a:xfrm>
            <a:custGeom>
              <a:avLst/>
              <a:gdLst/>
              <a:ahLst/>
              <a:cxnLst/>
              <a:rect l="l" t="t" r="r" b="b"/>
              <a:pathLst>
                <a:path w="3680" h="4594" extrusionOk="0">
                  <a:moveTo>
                    <a:pt x="4" y="0"/>
                  </a:moveTo>
                  <a:lnTo>
                    <a:pt x="1" y="3"/>
                  </a:lnTo>
                  <a:lnTo>
                    <a:pt x="136" y="2941"/>
                  </a:lnTo>
                  <a:lnTo>
                    <a:pt x="140" y="2938"/>
                  </a:lnTo>
                  <a:lnTo>
                    <a:pt x="3679" y="459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6"/>
            <p:cNvSpPr/>
            <p:nvPr/>
          </p:nvSpPr>
          <p:spPr>
            <a:xfrm>
              <a:off x="4411418" y="2041827"/>
              <a:ext cx="164260" cy="250420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3219" y="0"/>
                  </a:moveTo>
                  <a:lnTo>
                    <a:pt x="480" y="1034"/>
                  </a:lnTo>
                  <a:lnTo>
                    <a:pt x="0" y="490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FFF2CC"/>
            </a:solidFill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6"/>
            <p:cNvSpPr/>
            <p:nvPr/>
          </p:nvSpPr>
          <p:spPr>
            <a:xfrm>
              <a:off x="4562257" y="1741825"/>
              <a:ext cx="96210" cy="299188"/>
            </a:xfrm>
            <a:custGeom>
              <a:avLst/>
              <a:gdLst/>
              <a:ahLst/>
              <a:cxnLst/>
              <a:rect l="l" t="t" r="r" b="b"/>
              <a:pathLst>
                <a:path w="1886" h="5865" extrusionOk="0">
                  <a:moveTo>
                    <a:pt x="1" y="0"/>
                  </a:moveTo>
                  <a:lnTo>
                    <a:pt x="273" y="5865"/>
                  </a:lnTo>
                  <a:lnTo>
                    <a:pt x="1885" y="34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6"/>
            <p:cNvSpPr/>
            <p:nvPr/>
          </p:nvSpPr>
          <p:spPr>
            <a:xfrm>
              <a:off x="4286901" y="1924397"/>
              <a:ext cx="289088" cy="117125"/>
            </a:xfrm>
            <a:custGeom>
              <a:avLst/>
              <a:gdLst/>
              <a:ahLst/>
              <a:cxnLst/>
              <a:rect l="l" t="t" r="r" b="b"/>
              <a:pathLst>
                <a:path w="5667" h="2296" extrusionOk="0">
                  <a:moveTo>
                    <a:pt x="3835" y="1"/>
                  </a:moveTo>
                  <a:lnTo>
                    <a:pt x="1" y="742"/>
                  </a:lnTo>
                  <a:lnTo>
                    <a:pt x="5663" y="2295"/>
                  </a:lnTo>
                  <a:lnTo>
                    <a:pt x="5667" y="2289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FFF2CC"/>
            </a:solidFill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6"/>
            <p:cNvSpPr/>
            <p:nvPr/>
          </p:nvSpPr>
          <p:spPr>
            <a:xfrm>
              <a:off x="4576285" y="2041470"/>
              <a:ext cx="187573" cy="234351"/>
            </a:xfrm>
            <a:custGeom>
              <a:avLst/>
              <a:gdLst/>
              <a:ahLst/>
              <a:cxnLst/>
              <a:rect l="l" t="t" r="r" b="b"/>
              <a:pathLst>
                <a:path w="3677" h="4594" extrusionOk="0">
                  <a:moveTo>
                    <a:pt x="1" y="0"/>
                  </a:moveTo>
                  <a:lnTo>
                    <a:pt x="3676" y="4593"/>
                  </a:lnTo>
                  <a:lnTo>
                    <a:pt x="2835" y="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6"/>
            <p:cNvSpPr/>
            <p:nvPr/>
          </p:nvSpPr>
          <p:spPr>
            <a:xfrm>
              <a:off x="4411418" y="2041623"/>
              <a:ext cx="171657" cy="250624"/>
            </a:xfrm>
            <a:custGeom>
              <a:avLst/>
              <a:gdLst/>
              <a:ahLst/>
              <a:cxnLst/>
              <a:rect l="l" t="t" r="r" b="b"/>
              <a:pathLst>
                <a:path w="3365" h="4913" extrusionOk="0">
                  <a:moveTo>
                    <a:pt x="3230" y="0"/>
                  </a:moveTo>
                  <a:lnTo>
                    <a:pt x="3219" y="4"/>
                  </a:lnTo>
                  <a:lnTo>
                    <a:pt x="0" y="4912"/>
                  </a:lnTo>
                  <a:lnTo>
                    <a:pt x="3365" y="2938"/>
                  </a:lnTo>
                  <a:lnTo>
                    <a:pt x="3230" y="0"/>
                  </a:ln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6"/>
            <p:cNvSpPr/>
            <p:nvPr/>
          </p:nvSpPr>
          <p:spPr>
            <a:xfrm>
              <a:off x="4576132" y="1915470"/>
              <a:ext cx="280977" cy="126052"/>
            </a:xfrm>
            <a:custGeom>
              <a:avLst/>
              <a:gdLst/>
              <a:ahLst/>
              <a:cxnLst/>
              <a:rect l="l" t="t" r="r" b="b"/>
              <a:pathLst>
                <a:path w="5508" h="2471" extrusionOk="0">
                  <a:moveTo>
                    <a:pt x="1613" y="0"/>
                  </a:moveTo>
                  <a:lnTo>
                    <a:pt x="1" y="2461"/>
                  </a:lnTo>
                  <a:lnTo>
                    <a:pt x="1" y="2467"/>
                  </a:lnTo>
                  <a:lnTo>
                    <a:pt x="4" y="2470"/>
                  </a:lnTo>
                  <a:lnTo>
                    <a:pt x="5507" y="394"/>
                  </a:lnTo>
                  <a:lnTo>
                    <a:pt x="1619" y="1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6"/>
            <p:cNvSpPr/>
            <p:nvPr/>
          </p:nvSpPr>
          <p:spPr>
            <a:xfrm>
              <a:off x="4286901" y="1962248"/>
              <a:ext cx="288935" cy="132326"/>
            </a:xfrm>
            <a:custGeom>
              <a:avLst/>
              <a:gdLst/>
              <a:ahLst/>
              <a:cxnLst/>
              <a:rect l="l" t="t" r="r" b="b"/>
              <a:pathLst>
                <a:path w="5664" h="2594" extrusionOk="0">
                  <a:moveTo>
                    <a:pt x="1" y="0"/>
                  </a:moveTo>
                  <a:lnTo>
                    <a:pt x="2921" y="2594"/>
                  </a:lnTo>
                  <a:lnTo>
                    <a:pt x="5660" y="1560"/>
                  </a:lnTo>
                  <a:lnTo>
                    <a:pt x="5663" y="15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6"/>
            <p:cNvSpPr/>
            <p:nvPr/>
          </p:nvSpPr>
          <p:spPr>
            <a:xfrm>
              <a:off x="4482527" y="1741825"/>
              <a:ext cx="93659" cy="299341"/>
            </a:xfrm>
            <a:custGeom>
              <a:avLst/>
              <a:gdLst/>
              <a:ahLst/>
              <a:cxnLst/>
              <a:rect l="l" t="t" r="r" b="b"/>
              <a:pathLst>
                <a:path w="1836" h="5868" extrusionOk="0">
                  <a:moveTo>
                    <a:pt x="1564" y="0"/>
                  </a:moveTo>
                  <a:lnTo>
                    <a:pt x="0" y="3580"/>
                  </a:lnTo>
                  <a:lnTo>
                    <a:pt x="1832" y="5868"/>
                  </a:lnTo>
                  <a:lnTo>
                    <a:pt x="1836" y="5865"/>
                  </a:lnTo>
                  <a:lnTo>
                    <a:pt x="1564" y="0"/>
                  </a:ln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4" name="Google Shape;1614;p36"/>
          <p:cNvSpPr txBox="1">
            <a:spLocks noGrp="1"/>
          </p:cNvSpPr>
          <p:nvPr>
            <p:ph type="subTitle" idx="4"/>
          </p:nvPr>
        </p:nvSpPr>
        <p:spPr>
          <a:xfrm>
            <a:off x="3566545" y="2932196"/>
            <a:ext cx="20577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Izdelke poslikaj in pošlji učiteljici.</a:t>
            </a:r>
            <a:endParaRPr dirty="0"/>
          </a:p>
        </p:txBody>
      </p:sp>
      <p:sp>
        <p:nvSpPr>
          <p:cNvPr id="1616" name="Google Shape;1616;p36"/>
          <p:cNvSpPr txBox="1">
            <a:spLocks noGrp="1"/>
          </p:cNvSpPr>
          <p:nvPr>
            <p:ph type="subTitle" idx="6"/>
          </p:nvPr>
        </p:nvSpPr>
        <p:spPr>
          <a:xfrm>
            <a:off x="6426510" y="2923883"/>
            <a:ext cx="20577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Razstavi izdelke in okrasi stanovanje.</a:t>
            </a:r>
            <a:endParaRPr dirty="0"/>
          </a:p>
        </p:txBody>
      </p:sp>
      <p:grpSp>
        <p:nvGrpSpPr>
          <p:cNvPr id="1617" name="Google Shape;1617;p36"/>
          <p:cNvGrpSpPr/>
          <p:nvPr/>
        </p:nvGrpSpPr>
        <p:grpSpPr>
          <a:xfrm>
            <a:off x="7241742" y="5100"/>
            <a:ext cx="213618" cy="1990800"/>
            <a:chOff x="1678879" y="5100"/>
            <a:chExt cx="213618" cy="1990800"/>
          </a:xfrm>
        </p:grpSpPr>
        <p:cxnSp>
          <p:nvCxnSpPr>
            <p:cNvPr id="1618" name="Google Shape;1618;p36"/>
            <p:cNvCxnSpPr/>
            <p:nvPr/>
          </p:nvCxnSpPr>
          <p:spPr>
            <a:xfrm rot="10800000">
              <a:off x="1786088" y="5100"/>
              <a:ext cx="0" cy="19908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19" name="Google Shape;1619;p36"/>
            <p:cNvSpPr/>
            <p:nvPr/>
          </p:nvSpPr>
          <p:spPr>
            <a:xfrm>
              <a:off x="1678879" y="1524089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36"/>
          <p:cNvGrpSpPr/>
          <p:nvPr/>
        </p:nvGrpSpPr>
        <p:grpSpPr>
          <a:xfrm>
            <a:off x="7022767" y="1853792"/>
            <a:ext cx="573067" cy="488392"/>
            <a:chOff x="7062008" y="1784197"/>
            <a:chExt cx="573067" cy="488392"/>
          </a:xfrm>
        </p:grpSpPr>
        <p:sp>
          <p:nvSpPr>
            <p:cNvPr id="1621" name="Google Shape;1621;p36"/>
            <p:cNvSpPr/>
            <p:nvPr/>
          </p:nvSpPr>
          <p:spPr>
            <a:xfrm>
              <a:off x="7062008" y="1784197"/>
              <a:ext cx="573067" cy="488392"/>
            </a:xfrm>
            <a:custGeom>
              <a:avLst/>
              <a:gdLst/>
              <a:ahLst/>
              <a:cxnLst/>
              <a:rect l="l" t="t" r="r" b="b"/>
              <a:pathLst>
                <a:path w="10581" h="9018" extrusionOk="0">
                  <a:moveTo>
                    <a:pt x="10581" y="0"/>
                  </a:moveTo>
                  <a:lnTo>
                    <a:pt x="0" y="242"/>
                  </a:lnTo>
                  <a:lnTo>
                    <a:pt x="2024" y="9018"/>
                  </a:lnTo>
                  <a:lnTo>
                    <a:pt x="8845" y="8845"/>
                  </a:lnTo>
                  <a:lnTo>
                    <a:pt x="10581" y="0"/>
                  </a:lnTo>
                  <a:close/>
                </a:path>
              </a:pathLst>
            </a:custGeom>
            <a:solidFill>
              <a:srgbClr val="98D8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6"/>
            <p:cNvSpPr/>
            <p:nvPr/>
          </p:nvSpPr>
          <p:spPr>
            <a:xfrm>
              <a:off x="7324573" y="1784197"/>
              <a:ext cx="125218" cy="488392"/>
            </a:xfrm>
            <a:custGeom>
              <a:avLst/>
              <a:gdLst/>
              <a:ahLst/>
              <a:cxnLst/>
              <a:rect l="l" t="t" r="r" b="b"/>
              <a:pathLst>
                <a:path w="2312" h="9018" extrusionOk="0">
                  <a:moveTo>
                    <a:pt x="0" y="0"/>
                  </a:moveTo>
                  <a:lnTo>
                    <a:pt x="285" y="9018"/>
                  </a:lnTo>
                  <a:lnTo>
                    <a:pt x="1269" y="9018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6"/>
            <p:cNvSpPr/>
            <p:nvPr/>
          </p:nvSpPr>
          <p:spPr>
            <a:xfrm>
              <a:off x="7112377" y="2004622"/>
              <a:ext cx="479424" cy="64610"/>
            </a:xfrm>
            <a:custGeom>
              <a:avLst/>
              <a:gdLst/>
              <a:ahLst/>
              <a:cxnLst/>
              <a:rect l="l" t="t" r="r" b="b"/>
              <a:pathLst>
                <a:path w="8852" h="1193" extrusionOk="0">
                  <a:moveTo>
                    <a:pt x="8852" y="0"/>
                  </a:moveTo>
                  <a:lnTo>
                    <a:pt x="1" y="219"/>
                  </a:lnTo>
                  <a:lnTo>
                    <a:pt x="226" y="1192"/>
                  </a:lnTo>
                  <a:lnTo>
                    <a:pt x="8641" y="1070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36"/>
          <p:cNvGrpSpPr/>
          <p:nvPr/>
        </p:nvGrpSpPr>
        <p:grpSpPr>
          <a:xfrm>
            <a:off x="1583301" y="1756513"/>
            <a:ext cx="341806" cy="572709"/>
            <a:chOff x="1583301" y="1756513"/>
            <a:chExt cx="341806" cy="572709"/>
          </a:xfrm>
        </p:grpSpPr>
        <p:sp>
          <p:nvSpPr>
            <p:cNvPr id="1625" name="Google Shape;1625;p36"/>
            <p:cNvSpPr/>
            <p:nvPr/>
          </p:nvSpPr>
          <p:spPr>
            <a:xfrm>
              <a:off x="1583301" y="1885164"/>
              <a:ext cx="341806" cy="444057"/>
            </a:xfrm>
            <a:custGeom>
              <a:avLst/>
              <a:gdLst/>
              <a:ahLst/>
              <a:cxnLst/>
              <a:rect l="l" t="t" r="r" b="b"/>
              <a:pathLst>
                <a:path w="9761" h="12681" extrusionOk="0">
                  <a:moveTo>
                    <a:pt x="9048" y="0"/>
                  </a:moveTo>
                  <a:lnTo>
                    <a:pt x="1971" y="2547"/>
                  </a:lnTo>
                  <a:lnTo>
                    <a:pt x="2077" y="3163"/>
                  </a:lnTo>
                  <a:lnTo>
                    <a:pt x="2216" y="3961"/>
                  </a:lnTo>
                  <a:lnTo>
                    <a:pt x="2250" y="4153"/>
                  </a:lnTo>
                  <a:lnTo>
                    <a:pt x="2342" y="4673"/>
                  </a:lnTo>
                  <a:lnTo>
                    <a:pt x="2375" y="4868"/>
                  </a:lnTo>
                  <a:lnTo>
                    <a:pt x="2517" y="5689"/>
                  </a:lnTo>
                  <a:lnTo>
                    <a:pt x="2551" y="5885"/>
                  </a:lnTo>
                  <a:lnTo>
                    <a:pt x="2733" y="6928"/>
                  </a:lnTo>
                  <a:lnTo>
                    <a:pt x="2766" y="7120"/>
                  </a:lnTo>
                  <a:lnTo>
                    <a:pt x="2921" y="8007"/>
                  </a:lnTo>
                  <a:lnTo>
                    <a:pt x="2955" y="8203"/>
                  </a:lnTo>
                  <a:lnTo>
                    <a:pt x="2985" y="8371"/>
                  </a:lnTo>
                  <a:cubicBezTo>
                    <a:pt x="2985" y="8371"/>
                    <a:pt x="2359" y="8958"/>
                    <a:pt x="1680" y="9696"/>
                  </a:cubicBezTo>
                  <a:cubicBezTo>
                    <a:pt x="1604" y="9779"/>
                    <a:pt x="1527" y="9865"/>
                    <a:pt x="1451" y="9951"/>
                  </a:cubicBezTo>
                  <a:cubicBezTo>
                    <a:pt x="1226" y="10203"/>
                    <a:pt x="1001" y="10471"/>
                    <a:pt x="799" y="10733"/>
                  </a:cubicBezTo>
                  <a:cubicBezTo>
                    <a:pt x="746" y="10803"/>
                    <a:pt x="693" y="10872"/>
                    <a:pt x="647" y="10938"/>
                  </a:cubicBezTo>
                  <a:cubicBezTo>
                    <a:pt x="584" y="11021"/>
                    <a:pt x="527" y="11101"/>
                    <a:pt x="477" y="11180"/>
                  </a:cubicBezTo>
                  <a:cubicBezTo>
                    <a:pt x="246" y="11524"/>
                    <a:pt x="77" y="11842"/>
                    <a:pt x="24" y="12104"/>
                  </a:cubicBezTo>
                  <a:cubicBezTo>
                    <a:pt x="4" y="12177"/>
                    <a:pt x="0" y="12246"/>
                    <a:pt x="4" y="12313"/>
                  </a:cubicBezTo>
                  <a:cubicBezTo>
                    <a:pt x="8" y="12388"/>
                    <a:pt x="31" y="12455"/>
                    <a:pt x="67" y="12515"/>
                  </a:cubicBezTo>
                  <a:cubicBezTo>
                    <a:pt x="139" y="12628"/>
                    <a:pt x="349" y="12680"/>
                    <a:pt x="662" y="12680"/>
                  </a:cubicBezTo>
                  <a:cubicBezTo>
                    <a:pt x="1160" y="12680"/>
                    <a:pt x="1918" y="12548"/>
                    <a:pt x="2789" y="12322"/>
                  </a:cubicBezTo>
                  <a:cubicBezTo>
                    <a:pt x="4144" y="11975"/>
                    <a:pt x="5770" y="11405"/>
                    <a:pt x="7107" y="10769"/>
                  </a:cubicBezTo>
                  <a:cubicBezTo>
                    <a:pt x="7269" y="10690"/>
                    <a:pt x="7428" y="10610"/>
                    <a:pt x="7584" y="10534"/>
                  </a:cubicBezTo>
                  <a:cubicBezTo>
                    <a:pt x="7621" y="10511"/>
                    <a:pt x="7660" y="10494"/>
                    <a:pt x="7697" y="10474"/>
                  </a:cubicBezTo>
                  <a:cubicBezTo>
                    <a:pt x="7717" y="10465"/>
                    <a:pt x="7737" y="10451"/>
                    <a:pt x="7760" y="10441"/>
                  </a:cubicBezTo>
                  <a:cubicBezTo>
                    <a:pt x="8240" y="10187"/>
                    <a:pt x="8660" y="9924"/>
                    <a:pt x="8988" y="9663"/>
                  </a:cubicBezTo>
                  <a:cubicBezTo>
                    <a:pt x="9028" y="9637"/>
                    <a:pt x="9061" y="9607"/>
                    <a:pt x="9097" y="9580"/>
                  </a:cubicBezTo>
                  <a:cubicBezTo>
                    <a:pt x="9224" y="9475"/>
                    <a:pt x="9332" y="9372"/>
                    <a:pt x="9425" y="9269"/>
                  </a:cubicBezTo>
                  <a:cubicBezTo>
                    <a:pt x="9442" y="9249"/>
                    <a:pt x="9458" y="9229"/>
                    <a:pt x="9475" y="9209"/>
                  </a:cubicBezTo>
                  <a:cubicBezTo>
                    <a:pt x="9502" y="9177"/>
                    <a:pt x="9528" y="9146"/>
                    <a:pt x="9548" y="9114"/>
                  </a:cubicBezTo>
                  <a:cubicBezTo>
                    <a:pt x="9561" y="9100"/>
                    <a:pt x="9568" y="9087"/>
                    <a:pt x="9577" y="9074"/>
                  </a:cubicBezTo>
                  <a:cubicBezTo>
                    <a:pt x="9604" y="9030"/>
                    <a:pt x="9631" y="8991"/>
                    <a:pt x="9654" y="8951"/>
                  </a:cubicBezTo>
                  <a:cubicBezTo>
                    <a:pt x="9661" y="8935"/>
                    <a:pt x="9670" y="8915"/>
                    <a:pt x="9677" y="8898"/>
                  </a:cubicBezTo>
                  <a:cubicBezTo>
                    <a:pt x="9687" y="8879"/>
                    <a:pt x="9696" y="8859"/>
                    <a:pt x="9704" y="8842"/>
                  </a:cubicBezTo>
                  <a:cubicBezTo>
                    <a:pt x="9710" y="8822"/>
                    <a:pt x="9716" y="8802"/>
                    <a:pt x="9720" y="8782"/>
                  </a:cubicBezTo>
                  <a:cubicBezTo>
                    <a:pt x="9727" y="8769"/>
                    <a:pt x="9730" y="8752"/>
                    <a:pt x="9733" y="8739"/>
                  </a:cubicBezTo>
                  <a:cubicBezTo>
                    <a:pt x="9740" y="8706"/>
                    <a:pt x="9747" y="8673"/>
                    <a:pt x="9747" y="8640"/>
                  </a:cubicBezTo>
                  <a:cubicBezTo>
                    <a:pt x="9750" y="8607"/>
                    <a:pt x="9750" y="8570"/>
                    <a:pt x="9753" y="8534"/>
                  </a:cubicBezTo>
                  <a:cubicBezTo>
                    <a:pt x="9753" y="8511"/>
                    <a:pt x="9756" y="8488"/>
                    <a:pt x="9756" y="8464"/>
                  </a:cubicBezTo>
                  <a:cubicBezTo>
                    <a:pt x="9760" y="8355"/>
                    <a:pt x="9760" y="8236"/>
                    <a:pt x="9760" y="8107"/>
                  </a:cubicBezTo>
                  <a:lnTo>
                    <a:pt x="9760" y="8007"/>
                  </a:lnTo>
                  <a:cubicBezTo>
                    <a:pt x="9760" y="7974"/>
                    <a:pt x="9760" y="7938"/>
                    <a:pt x="9756" y="7905"/>
                  </a:cubicBezTo>
                  <a:lnTo>
                    <a:pt x="9756" y="7818"/>
                  </a:lnTo>
                  <a:cubicBezTo>
                    <a:pt x="9753" y="7726"/>
                    <a:pt x="9750" y="7633"/>
                    <a:pt x="9747" y="7537"/>
                  </a:cubicBezTo>
                  <a:cubicBezTo>
                    <a:pt x="9740" y="7411"/>
                    <a:pt x="9736" y="7276"/>
                    <a:pt x="9727" y="7140"/>
                  </a:cubicBezTo>
                  <a:cubicBezTo>
                    <a:pt x="9716" y="6924"/>
                    <a:pt x="9704" y="6696"/>
                    <a:pt x="9687" y="6464"/>
                  </a:cubicBezTo>
                  <a:cubicBezTo>
                    <a:pt x="9681" y="6398"/>
                    <a:pt x="9677" y="6332"/>
                    <a:pt x="9670" y="6262"/>
                  </a:cubicBezTo>
                  <a:cubicBezTo>
                    <a:pt x="9654" y="5998"/>
                    <a:pt x="9634" y="5726"/>
                    <a:pt x="9611" y="5444"/>
                  </a:cubicBezTo>
                  <a:cubicBezTo>
                    <a:pt x="9604" y="5378"/>
                    <a:pt x="9601" y="5312"/>
                    <a:pt x="9594" y="5246"/>
                  </a:cubicBezTo>
                  <a:cubicBezTo>
                    <a:pt x="9561" y="4858"/>
                    <a:pt x="9525" y="4460"/>
                    <a:pt x="9485" y="4070"/>
                  </a:cubicBezTo>
                  <a:cubicBezTo>
                    <a:pt x="9482" y="4004"/>
                    <a:pt x="9472" y="3938"/>
                    <a:pt x="9465" y="3872"/>
                  </a:cubicBezTo>
                  <a:cubicBezTo>
                    <a:pt x="9438" y="3590"/>
                    <a:pt x="9412" y="3312"/>
                    <a:pt x="9386" y="3043"/>
                  </a:cubicBezTo>
                  <a:cubicBezTo>
                    <a:pt x="9379" y="2977"/>
                    <a:pt x="9372" y="2911"/>
                    <a:pt x="9363" y="2845"/>
                  </a:cubicBezTo>
                  <a:cubicBezTo>
                    <a:pt x="9339" y="2620"/>
                    <a:pt x="9319" y="2404"/>
                    <a:pt x="9296" y="2199"/>
                  </a:cubicBezTo>
                  <a:cubicBezTo>
                    <a:pt x="9290" y="2129"/>
                    <a:pt x="9283" y="2064"/>
                    <a:pt x="9273" y="2001"/>
                  </a:cubicBezTo>
                  <a:cubicBezTo>
                    <a:pt x="9197" y="1289"/>
                    <a:pt x="9131" y="702"/>
                    <a:pt x="9088" y="352"/>
                  </a:cubicBezTo>
                  <a:cubicBezTo>
                    <a:pt x="9061" y="126"/>
                    <a:pt x="9048" y="0"/>
                    <a:pt x="9048" y="0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6"/>
            <p:cNvSpPr/>
            <p:nvPr/>
          </p:nvSpPr>
          <p:spPr>
            <a:xfrm>
              <a:off x="1612645" y="1756513"/>
              <a:ext cx="296073" cy="243827"/>
            </a:xfrm>
            <a:custGeom>
              <a:avLst/>
              <a:gdLst/>
              <a:ahLst/>
              <a:cxnLst/>
              <a:rect l="l" t="t" r="r" b="b"/>
              <a:pathLst>
                <a:path w="8455" h="6963" extrusionOk="0">
                  <a:moveTo>
                    <a:pt x="6884" y="0"/>
                  </a:moveTo>
                  <a:cubicBezTo>
                    <a:pt x="5281" y="0"/>
                    <a:pt x="1" y="3830"/>
                    <a:pt x="1" y="3830"/>
                  </a:cubicBezTo>
                  <a:lnTo>
                    <a:pt x="928" y="6962"/>
                  </a:lnTo>
                  <a:lnTo>
                    <a:pt x="8455" y="3942"/>
                  </a:lnTo>
                  <a:cubicBezTo>
                    <a:pt x="8455" y="3942"/>
                    <a:pt x="8322" y="575"/>
                    <a:pt x="7134" y="45"/>
                  </a:cubicBezTo>
                  <a:cubicBezTo>
                    <a:pt x="7065" y="14"/>
                    <a:pt x="6981" y="0"/>
                    <a:pt x="6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6"/>
            <p:cNvSpPr/>
            <p:nvPr/>
          </p:nvSpPr>
          <p:spPr>
            <a:xfrm>
              <a:off x="1660898" y="1955198"/>
              <a:ext cx="247924" cy="75393"/>
            </a:xfrm>
            <a:custGeom>
              <a:avLst/>
              <a:gdLst/>
              <a:ahLst/>
              <a:cxnLst/>
              <a:rect l="l" t="t" r="r" b="b"/>
              <a:pathLst>
                <a:path w="7080" h="2153" extrusionOk="0">
                  <a:moveTo>
                    <a:pt x="7057" y="1"/>
                  </a:moveTo>
                  <a:cubicBezTo>
                    <a:pt x="4692" y="606"/>
                    <a:pt x="2342" y="1259"/>
                    <a:pt x="0" y="1961"/>
                  </a:cubicBezTo>
                  <a:lnTo>
                    <a:pt x="34" y="2153"/>
                  </a:lnTo>
                  <a:cubicBezTo>
                    <a:pt x="2371" y="1458"/>
                    <a:pt x="4719" y="805"/>
                    <a:pt x="7080" y="199"/>
                  </a:cubicBezTo>
                  <a:cubicBezTo>
                    <a:pt x="7074" y="129"/>
                    <a:pt x="7067" y="64"/>
                    <a:pt x="7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6"/>
            <p:cNvSpPr/>
            <p:nvPr/>
          </p:nvSpPr>
          <p:spPr>
            <a:xfrm>
              <a:off x="1665275" y="1984752"/>
              <a:ext cx="246698" cy="70910"/>
            </a:xfrm>
            <a:custGeom>
              <a:avLst/>
              <a:gdLst/>
              <a:ahLst/>
              <a:cxnLst/>
              <a:rect l="l" t="t" r="r" b="b"/>
              <a:pathLst>
                <a:path w="7045" h="2025" extrusionOk="0">
                  <a:moveTo>
                    <a:pt x="7022" y="1"/>
                  </a:moveTo>
                  <a:cubicBezTo>
                    <a:pt x="4687" y="630"/>
                    <a:pt x="2345" y="1239"/>
                    <a:pt x="1" y="1829"/>
                  </a:cubicBezTo>
                  <a:lnTo>
                    <a:pt x="34" y="2024"/>
                  </a:lnTo>
                  <a:cubicBezTo>
                    <a:pt x="2376" y="1434"/>
                    <a:pt x="4710" y="826"/>
                    <a:pt x="7045" y="199"/>
                  </a:cubicBezTo>
                  <a:cubicBezTo>
                    <a:pt x="7038" y="133"/>
                    <a:pt x="7031" y="67"/>
                    <a:pt x="7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6"/>
            <p:cNvSpPr/>
            <p:nvPr/>
          </p:nvSpPr>
          <p:spPr>
            <a:xfrm>
              <a:off x="1671438" y="2020714"/>
              <a:ext cx="244037" cy="70525"/>
            </a:xfrm>
            <a:custGeom>
              <a:avLst/>
              <a:gdLst/>
              <a:ahLst/>
              <a:cxnLst/>
              <a:rect l="l" t="t" r="r" b="b"/>
              <a:pathLst>
                <a:path w="6969" h="2014" extrusionOk="0">
                  <a:moveTo>
                    <a:pt x="6948" y="1"/>
                  </a:moveTo>
                  <a:cubicBezTo>
                    <a:pt x="4636" y="617"/>
                    <a:pt x="2319" y="1225"/>
                    <a:pt x="0" y="1818"/>
                  </a:cubicBezTo>
                  <a:lnTo>
                    <a:pt x="34" y="2014"/>
                  </a:lnTo>
                  <a:cubicBezTo>
                    <a:pt x="2348" y="1421"/>
                    <a:pt x="4660" y="815"/>
                    <a:pt x="6968" y="199"/>
                  </a:cubicBezTo>
                  <a:cubicBezTo>
                    <a:pt x="6965" y="133"/>
                    <a:pt x="6955" y="67"/>
                    <a:pt x="6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6"/>
            <p:cNvSpPr/>
            <p:nvPr/>
          </p:nvSpPr>
          <p:spPr>
            <a:xfrm>
              <a:off x="1678967" y="2068827"/>
              <a:ext cx="240885" cy="65658"/>
            </a:xfrm>
            <a:custGeom>
              <a:avLst/>
              <a:gdLst/>
              <a:ahLst/>
              <a:cxnLst/>
              <a:rect l="l" t="t" r="r" b="b"/>
              <a:pathLst>
                <a:path w="6879" h="1875" extrusionOk="0">
                  <a:moveTo>
                    <a:pt x="6862" y="1"/>
                  </a:moveTo>
                  <a:cubicBezTo>
                    <a:pt x="4560" y="504"/>
                    <a:pt x="2272" y="1063"/>
                    <a:pt x="1" y="1683"/>
                  </a:cubicBezTo>
                  <a:lnTo>
                    <a:pt x="34" y="1875"/>
                  </a:lnTo>
                  <a:cubicBezTo>
                    <a:pt x="2302" y="1259"/>
                    <a:pt x="4584" y="702"/>
                    <a:pt x="6879" y="199"/>
                  </a:cubicBezTo>
                  <a:cubicBezTo>
                    <a:pt x="6872" y="133"/>
                    <a:pt x="6869" y="67"/>
                    <a:pt x="68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6"/>
            <p:cNvSpPr/>
            <p:nvPr/>
          </p:nvSpPr>
          <p:spPr>
            <a:xfrm>
              <a:off x="1685585" y="2104440"/>
              <a:ext cx="236928" cy="67969"/>
            </a:xfrm>
            <a:custGeom>
              <a:avLst/>
              <a:gdLst/>
              <a:ahLst/>
              <a:cxnLst/>
              <a:rect l="l" t="t" r="r" b="b"/>
              <a:pathLst>
                <a:path w="6766" h="1941" extrusionOk="0">
                  <a:moveTo>
                    <a:pt x="6749" y="0"/>
                  </a:moveTo>
                  <a:cubicBezTo>
                    <a:pt x="4495" y="550"/>
                    <a:pt x="2242" y="1130"/>
                    <a:pt x="0" y="1745"/>
                  </a:cubicBezTo>
                  <a:lnTo>
                    <a:pt x="34" y="1941"/>
                  </a:lnTo>
                  <a:cubicBezTo>
                    <a:pt x="2269" y="1328"/>
                    <a:pt x="4514" y="749"/>
                    <a:pt x="6766" y="202"/>
                  </a:cubicBezTo>
                  <a:cubicBezTo>
                    <a:pt x="6760" y="136"/>
                    <a:pt x="6756" y="70"/>
                    <a:pt x="6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6"/>
            <p:cNvSpPr/>
            <p:nvPr/>
          </p:nvSpPr>
          <p:spPr>
            <a:xfrm>
              <a:off x="1634075" y="2161937"/>
              <a:ext cx="291030" cy="71716"/>
            </a:xfrm>
            <a:custGeom>
              <a:avLst/>
              <a:gdLst/>
              <a:ahLst/>
              <a:cxnLst/>
              <a:rect l="l" t="t" r="r" b="b"/>
              <a:pathLst>
                <a:path w="8311" h="2048" extrusionOk="0">
                  <a:moveTo>
                    <a:pt x="8306" y="1"/>
                  </a:moveTo>
                  <a:cubicBezTo>
                    <a:pt x="7724" y="123"/>
                    <a:pt x="7141" y="252"/>
                    <a:pt x="6562" y="378"/>
                  </a:cubicBezTo>
                  <a:cubicBezTo>
                    <a:pt x="4448" y="835"/>
                    <a:pt x="2336" y="1309"/>
                    <a:pt x="230" y="1792"/>
                  </a:cubicBezTo>
                  <a:cubicBezTo>
                    <a:pt x="154" y="1875"/>
                    <a:pt x="77" y="1961"/>
                    <a:pt x="1" y="2047"/>
                  </a:cubicBezTo>
                  <a:cubicBezTo>
                    <a:pt x="2140" y="1554"/>
                    <a:pt x="4286" y="1074"/>
                    <a:pt x="6435" y="607"/>
                  </a:cubicBezTo>
                  <a:cubicBezTo>
                    <a:pt x="7062" y="471"/>
                    <a:pt x="7684" y="336"/>
                    <a:pt x="8310" y="203"/>
                  </a:cubicBezTo>
                  <a:lnTo>
                    <a:pt x="8310" y="103"/>
                  </a:lnTo>
                  <a:cubicBezTo>
                    <a:pt x="8310" y="70"/>
                    <a:pt x="8310" y="34"/>
                    <a:pt x="8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6"/>
            <p:cNvSpPr/>
            <p:nvPr/>
          </p:nvSpPr>
          <p:spPr>
            <a:xfrm>
              <a:off x="1600004" y="2194748"/>
              <a:ext cx="323106" cy="81941"/>
            </a:xfrm>
            <a:custGeom>
              <a:avLst/>
              <a:gdLst/>
              <a:ahLst/>
              <a:cxnLst/>
              <a:rect l="l" t="t" r="r" b="b"/>
              <a:pathLst>
                <a:path w="9227" h="2340" extrusionOk="0">
                  <a:moveTo>
                    <a:pt x="9227" y="1"/>
                  </a:moveTo>
                  <a:lnTo>
                    <a:pt x="9227" y="1"/>
                  </a:lnTo>
                  <a:cubicBezTo>
                    <a:pt x="8534" y="160"/>
                    <a:pt x="7839" y="319"/>
                    <a:pt x="7150" y="481"/>
                  </a:cubicBezTo>
                  <a:cubicBezTo>
                    <a:pt x="4995" y="981"/>
                    <a:pt x="2838" y="1478"/>
                    <a:pt x="686" y="1978"/>
                  </a:cubicBezTo>
                  <a:cubicBezTo>
                    <a:pt x="514" y="2017"/>
                    <a:pt x="342" y="2057"/>
                    <a:pt x="170" y="2097"/>
                  </a:cubicBezTo>
                  <a:cubicBezTo>
                    <a:pt x="107" y="2180"/>
                    <a:pt x="50" y="2260"/>
                    <a:pt x="0" y="2339"/>
                  </a:cubicBezTo>
                  <a:cubicBezTo>
                    <a:pt x="332" y="2260"/>
                    <a:pt x="666" y="2183"/>
                    <a:pt x="998" y="2107"/>
                  </a:cubicBezTo>
                  <a:cubicBezTo>
                    <a:pt x="3037" y="1633"/>
                    <a:pt x="5077" y="1163"/>
                    <a:pt x="7117" y="690"/>
                  </a:cubicBezTo>
                  <a:cubicBezTo>
                    <a:pt x="7779" y="537"/>
                    <a:pt x="8441" y="385"/>
                    <a:pt x="9100" y="233"/>
                  </a:cubicBezTo>
                  <a:cubicBezTo>
                    <a:pt x="9127" y="189"/>
                    <a:pt x="9154" y="150"/>
                    <a:pt x="9177" y="110"/>
                  </a:cubicBezTo>
                  <a:cubicBezTo>
                    <a:pt x="9184" y="94"/>
                    <a:pt x="9193" y="74"/>
                    <a:pt x="9200" y="57"/>
                  </a:cubicBezTo>
                  <a:cubicBezTo>
                    <a:pt x="9210" y="38"/>
                    <a:pt x="9219" y="18"/>
                    <a:pt x="9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6"/>
            <p:cNvSpPr/>
            <p:nvPr/>
          </p:nvSpPr>
          <p:spPr>
            <a:xfrm>
              <a:off x="1583301" y="2250775"/>
              <a:ext cx="271736" cy="65553"/>
            </a:xfrm>
            <a:custGeom>
              <a:avLst/>
              <a:gdLst/>
              <a:ahLst/>
              <a:cxnLst/>
              <a:rect l="l" t="t" r="r" b="b"/>
              <a:pathLst>
                <a:path w="7760" h="1872" extrusionOk="0">
                  <a:moveTo>
                    <a:pt x="7756" y="0"/>
                  </a:moveTo>
                  <a:cubicBezTo>
                    <a:pt x="7697" y="10"/>
                    <a:pt x="7637" y="20"/>
                    <a:pt x="7578" y="33"/>
                  </a:cubicBezTo>
                  <a:cubicBezTo>
                    <a:pt x="5809" y="378"/>
                    <a:pt x="4044" y="749"/>
                    <a:pt x="2285" y="1143"/>
                  </a:cubicBezTo>
                  <a:cubicBezTo>
                    <a:pt x="1530" y="1311"/>
                    <a:pt x="775" y="1484"/>
                    <a:pt x="24" y="1663"/>
                  </a:cubicBezTo>
                  <a:cubicBezTo>
                    <a:pt x="4" y="1736"/>
                    <a:pt x="0" y="1805"/>
                    <a:pt x="4" y="1872"/>
                  </a:cubicBezTo>
                  <a:cubicBezTo>
                    <a:pt x="809" y="1679"/>
                    <a:pt x="1617" y="1494"/>
                    <a:pt x="2424" y="1311"/>
                  </a:cubicBezTo>
                  <a:cubicBezTo>
                    <a:pt x="3981" y="964"/>
                    <a:pt x="5541" y="636"/>
                    <a:pt x="7107" y="328"/>
                  </a:cubicBezTo>
                  <a:cubicBezTo>
                    <a:pt x="7269" y="249"/>
                    <a:pt x="7428" y="169"/>
                    <a:pt x="7584" y="93"/>
                  </a:cubicBezTo>
                  <a:cubicBezTo>
                    <a:pt x="7621" y="70"/>
                    <a:pt x="7660" y="53"/>
                    <a:pt x="7697" y="33"/>
                  </a:cubicBezTo>
                  <a:cubicBezTo>
                    <a:pt x="7717" y="24"/>
                    <a:pt x="7737" y="10"/>
                    <a:pt x="7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6"/>
            <p:cNvSpPr/>
            <p:nvPr/>
          </p:nvSpPr>
          <p:spPr>
            <a:xfrm>
              <a:off x="1583301" y="2260965"/>
              <a:ext cx="97699" cy="68249"/>
            </a:xfrm>
            <a:custGeom>
              <a:avLst/>
              <a:gdLst/>
              <a:ahLst/>
              <a:cxnLst/>
              <a:rect l="l" t="t" r="r" b="b"/>
              <a:pathLst>
                <a:path w="2790" h="1949" extrusionOk="0">
                  <a:moveTo>
                    <a:pt x="799" y="1"/>
                  </a:moveTo>
                  <a:cubicBezTo>
                    <a:pt x="746" y="71"/>
                    <a:pt x="693" y="140"/>
                    <a:pt x="647" y="206"/>
                  </a:cubicBezTo>
                  <a:cubicBezTo>
                    <a:pt x="584" y="289"/>
                    <a:pt x="527" y="369"/>
                    <a:pt x="477" y="448"/>
                  </a:cubicBezTo>
                  <a:cubicBezTo>
                    <a:pt x="246" y="792"/>
                    <a:pt x="77" y="1110"/>
                    <a:pt x="24" y="1372"/>
                  </a:cubicBezTo>
                  <a:cubicBezTo>
                    <a:pt x="4" y="1445"/>
                    <a:pt x="0" y="1514"/>
                    <a:pt x="4" y="1581"/>
                  </a:cubicBezTo>
                  <a:cubicBezTo>
                    <a:pt x="8" y="1656"/>
                    <a:pt x="31" y="1723"/>
                    <a:pt x="67" y="1783"/>
                  </a:cubicBezTo>
                  <a:cubicBezTo>
                    <a:pt x="139" y="1896"/>
                    <a:pt x="349" y="1948"/>
                    <a:pt x="662" y="1948"/>
                  </a:cubicBezTo>
                  <a:cubicBezTo>
                    <a:pt x="1160" y="1948"/>
                    <a:pt x="1918" y="1816"/>
                    <a:pt x="2789" y="1590"/>
                  </a:cubicBezTo>
                  <a:cubicBezTo>
                    <a:pt x="2673" y="1375"/>
                    <a:pt x="2551" y="1186"/>
                    <a:pt x="2424" y="1020"/>
                  </a:cubicBezTo>
                  <a:cubicBezTo>
                    <a:pt x="2378" y="961"/>
                    <a:pt x="2332" y="905"/>
                    <a:pt x="2285" y="852"/>
                  </a:cubicBezTo>
                  <a:cubicBezTo>
                    <a:pt x="2018" y="547"/>
                    <a:pt x="1739" y="345"/>
                    <a:pt x="1475" y="216"/>
                  </a:cubicBezTo>
                  <a:cubicBezTo>
                    <a:pt x="1368" y="160"/>
                    <a:pt x="1263" y="117"/>
                    <a:pt x="1163" y="87"/>
                  </a:cubicBezTo>
                  <a:cubicBezTo>
                    <a:pt x="1030" y="44"/>
                    <a:pt x="908" y="17"/>
                    <a:pt x="799" y="1"/>
                  </a:cubicBezTo>
                  <a:close/>
                </a:path>
              </a:pathLst>
            </a:custGeom>
            <a:solidFill>
              <a:srgbClr val="F2E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6"/>
            <p:cNvSpPr/>
            <p:nvPr/>
          </p:nvSpPr>
          <p:spPr>
            <a:xfrm>
              <a:off x="1847573" y="2135149"/>
              <a:ext cx="77529" cy="118919"/>
            </a:xfrm>
            <a:custGeom>
              <a:avLst/>
              <a:gdLst/>
              <a:ahLst/>
              <a:cxnLst/>
              <a:rect l="l" t="t" r="r" b="b"/>
              <a:pathLst>
                <a:path w="2214" h="3396" extrusionOk="0">
                  <a:moveTo>
                    <a:pt x="2180" y="1"/>
                  </a:moveTo>
                  <a:cubicBezTo>
                    <a:pt x="1312" y="190"/>
                    <a:pt x="783" y="630"/>
                    <a:pt x="465" y="1143"/>
                  </a:cubicBezTo>
                  <a:cubicBezTo>
                    <a:pt x="418" y="1220"/>
                    <a:pt x="375" y="1295"/>
                    <a:pt x="338" y="1372"/>
                  </a:cubicBezTo>
                  <a:cubicBezTo>
                    <a:pt x="209" y="1637"/>
                    <a:pt x="127" y="1915"/>
                    <a:pt x="80" y="2183"/>
                  </a:cubicBezTo>
                  <a:cubicBezTo>
                    <a:pt x="67" y="2253"/>
                    <a:pt x="54" y="2322"/>
                    <a:pt x="47" y="2392"/>
                  </a:cubicBezTo>
                  <a:cubicBezTo>
                    <a:pt x="0" y="2753"/>
                    <a:pt x="11" y="3087"/>
                    <a:pt x="31" y="3335"/>
                  </a:cubicBezTo>
                  <a:lnTo>
                    <a:pt x="37" y="3395"/>
                  </a:lnTo>
                  <a:cubicBezTo>
                    <a:pt x="74" y="3372"/>
                    <a:pt x="113" y="3355"/>
                    <a:pt x="150" y="3335"/>
                  </a:cubicBezTo>
                  <a:cubicBezTo>
                    <a:pt x="170" y="3326"/>
                    <a:pt x="190" y="3312"/>
                    <a:pt x="209" y="3302"/>
                  </a:cubicBezTo>
                  <a:lnTo>
                    <a:pt x="213" y="3302"/>
                  </a:lnTo>
                  <a:cubicBezTo>
                    <a:pt x="693" y="3048"/>
                    <a:pt x="1113" y="2785"/>
                    <a:pt x="1441" y="2524"/>
                  </a:cubicBezTo>
                  <a:cubicBezTo>
                    <a:pt x="1481" y="2498"/>
                    <a:pt x="1514" y="2468"/>
                    <a:pt x="1550" y="2441"/>
                  </a:cubicBezTo>
                  <a:cubicBezTo>
                    <a:pt x="1677" y="2336"/>
                    <a:pt x="1785" y="2233"/>
                    <a:pt x="1878" y="2130"/>
                  </a:cubicBezTo>
                  <a:cubicBezTo>
                    <a:pt x="1895" y="2110"/>
                    <a:pt x="1911" y="2090"/>
                    <a:pt x="1928" y="2070"/>
                  </a:cubicBezTo>
                  <a:cubicBezTo>
                    <a:pt x="1955" y="2038"/>
                    <a:pt x="1981" y="2007"/>
                    <a:pt x="2001" y="1975"/>
                  </a:cubicBezTo>
                  <a:cubicBezTo>
                    <a:pt x="2014" y="1961"/>
                    <a:pt x="2021" y="1948"/>
                    <a:pt x="2030" y="1935"/>
                  </a:cubicBezTo>
                  <a:cubicBezTo>
                    <a:pt x="2057" y="1891"/>
                    <a:pt x="2084" y="1852"/>
                    <a:pt x="2107" y="1812"/>
                  </a:cubicBezTo>
                  <a:cubicBezTo>
                    <a:pt x="2114" y="1796"/>
                    <a:pt x="2123" y="1776"/>
                    <a:pt x="2130" y="1759"/>
                  </a:cubicBezTo>
                  <a:cubicBezTo>
                    <a:pt x="2140" y="1740"/>
                    <a:pt x="2149" y="1720"/>
                    <a:pt x="2157" y="1703"/>
                  </a:cubicBezTo>
                  <a:cubicBezTo>
                    <a:pt x="2163" y="1683"/>
                    <a:pt x="2169" y="1663"/>
                    <a:pt x="2173" y="1643"/>
                  </a:cubicBezTo>
                  <a:cubicBezTo>
                    <a:pt x="2180" y="1630"/>
                    <a:pt x="2183" y="1613"/>
                    <a:pt x="2186" y="1600"/>
                  </a:cubicBezTo>
                  <a:cubicBezTo>
                    <a:pt x="2193" y="1567"/>
                    <a:pt x="2200" y="1534"/>
                    <a:pt x="2200" y="1501"/>
                  </a:cubicBezTo>
                  <a:cubicBezTo>
                    <a:pt x="2203" y="1468"/>
                    <a:pt x="2203" y="1431"/>
                    <a:pt x="2206" y="1395"/>
                  </a:cubicBezTo>
                  <a:cubicBezTo>
                    <a:pt x="2206" y="1372"/>
                    <a:pt x="2209" y="1349"/>
                    <a:pt x="2209" y="1325"/>
                  </a:cubicBezTo>
                  <a:cubicBezTo>
                    <a:pt x="2213" y="1216"/>
                    <a:pt x="2213" y="1097"/>
                    <a:pt x="2213" y="968"/>
                  </a:cubicBezTo>
                  <a:lnTo>
                    <a:pt x="2213" y="868"/>
                  </a:lnTo>
                  <a:cubicBezTo>
                    <a:pt x="2213" y="835"/>
                    <a:pt x="2213" y="799"/>
                    <a:pt x="2209" y="766"/>
                  </a:cubicBezTo>
                  <a:lnTo>
                    <a:pt x="2209" y="679"/>
                  </a:lnTo>
                  <a:cubicBezTo>
                    <a:pt x="2206" y="590"/>
                    <a:pt x="2203" y="494"/>
                    <a:pt x="2200" y="398"/>
                  </a:cubicBezTo>
                  <a:cubicBezTo>
                    <a:pt x="2193" y="272"/>
                    <a:pt x="2189" y="137"/>
                    <a:pt x="2180" y="1"/>
                  </a:cubicBezTo>
                  <a:close/>
                </a:path>
              </a:pathLst>
            </a:custGeom>
            <a:solidFill>
              <a:srgbClr val="F2E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Podnaslov 1"/>
          <p:cNvSpPr>
            <a:spLocks noGrp="1"/>
          </p:cNvSpPr>
          <p:nvPr>
            <p:ph type="subTitle" idx="2"/>
          </p:nvPr>
        </p:nvSpPr>
        <p:spPr>
          <a:xfrm>
            <a:off x="656735" y="2563652"/>
            <a:ext cx="2057700" cy="868414"/>
          </a:xfrm>
        </p:spPr>
        <p:txBody>
          <a:bodyPr/>
          <a:lstStyle/>
          <a:p>
            <a:r>
              <a:rPr lang="sl-SI" dirty="0"/>
              <a:t>Upam, da si pri delu </a:t>
            </a:r>
            <a:r>
              <a:rPr lang="sl-SI" dirty="0" err="1"/>
              <a:t>uživalA</a:t>
            </a:r>
            <a:r>
              <a:rPr lang="sl-SI" dirty="0"/>
              <a:t>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91" y="4527490"/>
            <a:ext cx="371888" cy="329213"/>
          </a:xfrm>
          <a:prstGeom prst="rect">
            <a:avLst/>
          </a:prstGeom>
        </p:spPr>
      </p:pic>
      <p:sp>
        <p:nvSpPr>
          <p:cNvPr id="59" name="Podnaslov 1"/>
          <p:cNvSpPr>
            <a:spLocks noGrp="1"/>
          </p:cNvSpPr>
          <p:nvPr>
            <p:ph type="subTitle" idx="2"/>
          </p:nvPr>
        </p:nvSpPr>
        <p:spPr>
          <a:xfrm>
            <a:off x="1107309" y="4422496"/>
            <a:ext cx="1607126" cy="351104"/>
          </a:xfrm>
        </p:spPr>
        <p:txBody>
          <a:bodyPr/>
          <a:lstStyle/>
          <a:p>
            <a:r>
              <a:rPr lang="sl-SI" sz="1200" dirty="0"/>
              <a:t>Viri: SLIKE (PINTEREST.COM)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3" name="Google Shape;2643;p49"/>
          <p:cNvGrpSpPr/>
          <p:nvPr/>
        </p:nvGrpSpPr>
        <p:grpSpPr>
          <a:xfrm>
            <a:off x="1020908" y="1531886"/>
            <a:ext cx="1327052" cy="665968"/>
            <a:chOff x="1020908" y="1531887"/>
            <a:chExt cx="1327052" cy="665968"/>
          </a:xfrm>
        </p:grpSpPr>
        <p:grpSp>
          <p:nvGrpSpPr>
            <p:cNvPr id="2644" name="Google Shape;2644;p49"/>
            <p:cNvGrpSpPr/>
            <p:nvPr/>
          </p:nvGrpSpPr>
          <p:grpSpPr>
            <a:xfrm rot="-5400000">
              <a:off x="1555790" y="1405685"/>
              <a:ext cx="665968" cy="918371"/>
              <a:chOff x="89078" y="2342238"/>
              <a:chExt cx="497920" cy="686684"/>
            </a:xfrm>
          </p:grpSpPr>
          <p:grpSp>
            <p:nvGrpSpPr>
              <p:cNvPr id="2645" name="Google Shape;2645;p49"/>
              <p:cNvGrpSpPr/>
              <p:nvPr/>
            </p:nvGrpSpPr>
            <p:grpSpPr>
              <a:xfrm>
                <a:off x="89078" y="2342238"/>
                <a:ext cx="497920" cy="686684"/>
                <a:chOff x="89075" y="2342175"/>
                <a:chExt cx="772089" cy="1064792"/>
              </a:xfrm>
            </p:grpSpPr>
            <p:sp>
              <p:nvSpPr>
                <p:cNvPr id="2646" name="Google Shape;2646;p49"/>
                <p:cNvSpPr/>
                <p:nvPr/>
              </p:nvSpPr>
              <p:spPr>
                <a:xfrm>
                  <a:off x="89264" y="2518967"/>
                  <a:ext cx="771900" cy="888000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7" name="Google Shape;2647;p49"/>
                <p:cNvSpPr/>
                <p:nvPr/>
              </p:nvSpPr>
              <p:spPr>
                <a:xfrm>
                  <a:off x="89075" y="2342175"/>
                  <a:ext cx="771900" cy="178500"/>
                </a:xfrm>
                <a:prstGeom prst="trapezoid">
                  <a:avLst>
                    <a:gd name="adj" fmla="val 9665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48" name="Google Shape;2648;p49"/>
              <p:cNvSpPr/>
              <p:nvPr/>
            </p:nvSpPr>
            <p:spPr>
              <a:xfrm>
                <a:off x="304438" y="2436575"/>
                <a:ext cx="67200" cy="6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9" name="Google Shape;2649;p49"/>
            <p:cNvSpPr/>
            <p:nvPr/>
          </p:nvSpPr>
          <p:spPr>
            <a:xfrm rot="-5400000">
              <a:off x="1166468" y="1633257"/>
              <a:ext cx="252775" cy="543894"/>
            </a:xfrm>
            <a:custGeom>
              <a:avLst/>
              <a:gdLst/>
              <a:ahLst/>
              <a:cxnLst/>
              <a:rect l="l" t="t" r="r" b="b"/>
              <a:pathLst>
                <a:path w="3006" h="6468" extrusionOk="0">
                  <a:moveTo>
                    <a:pt x="1397" y="2908"/>
                  </a:moveTo>
                  <a:cubicBezTo>
                    <a:pt x="1427" y="2941"/>
                    <a:pt x="1450" y="2978"/>
                    <a:pt x="1477" y="3014"/>
                  </a:cubicBezTo>
                  <a:cubicBezTo>
                    <a:pt x="1683" y="3323"/>
                    <a:pt x="1740" y="3659"/>
                    <a:pt x="1623" y="3915"/>
                  </a:cubicBezTo>
                  <a:cubicBezTo>
                    <a:pt x="1573" y="4021"/>
                    <a:pt x="1473" y="4117"/>
                    <a:pt x="1364" y="4151"/>
                  </a:cubicBezTo>
                  <a:cubicBezTo>
                    <a:pt x="1338" y="4159"/>
                    <a:pt x="1307" y="4167"/>
                    <a:pt x="1273" y="4167"/>
                  </a:cubicBezTo>
                  <a:cubicBezTo>
                    <a:pt x="1240" y="4167"/>
                    <a:pt x="1204" y="4160"/>
                    <a:pt x="1168" y="4141"/>
                  </a:cubicBezTo>
                  <a:cubicBezTo>
                    <a:pt x="1042" y="4074"/>
                    <a:pt x="988" y="3901"/>
                    <a:pt x="1008" y="3629"/>
                  </a:cubicBezTo>
                  <a:cubicBezTo>
                    <a:pt x="1022" y="3447"/>
                    <a:pt x="1045" y="3300"/>
                    <a:pt x="1111" y="3171"/>
                  </a:cubicBezTo>
                  <a:cubicBezTo>
                    <a:pt x="1174" y="3057"/>
                    <a:pt x="1271" y="2968"/>
                    <a:pt x="1397" y="2908"/>
                  </a:cubicBezTo>
                  <a:close/>
                  <a:moveTo>
                    <a:pt x="639" y="0"/>
                  </a:moveTo>
                  <a:cubicBezTo>
                    <a:pt x="577" y="0"/>
                    <a:pt x="513" y="12"/>
                    <a:pt x="450" y="37"/>
                  </a:cubicBezTo>
                  <a:cubicBezTo>
                    <a:pt x="284" y="103"/>
                    <a:pt x="145" y="249"/>
                    <a:pt x="85" y="412"/>
                  </a:cubicBezTo>
                  <a:cubicBezTo>
                    <a:pt x="1" y="648"/>
                    <a:pt x="31" y="930"/>
                    <a:pt x="174" y="1276"/>
                  </a:cubicBezTo>
                  <a:cubicBezTo>
                    <a:pt x="324" y="1642"/>
                    <a:pt x="533" y="1974"/>
                    <a:pt x="795" y="2266"/>
                  </a:cubicBezTo>
                  <a:cubicBezTo>
                    <a:pt x="875" y="2353"/>
                    <a:pt x="958" y="2439"/>
                    <a:pt x="1042" y="2519"/>
                  </a:cubicBezTo>
                  <a:cubicBezTo>
                    <a:pt x="1134" y="2612"/>
                    <a:pt x="1228" y="2705"/>
                    <a:pt x="1314" y="2805"/>
                  </a:cubicBezTo>
                  <a:cubicBezTo>
                    <a:pt x="1174" y="2875"/>
                    <a:pt x="1068" y="2981"/>
                    <a:pt x="998" y="3111"/>
                  </a:cubicBezTo>
                  <a:cubicBezTo>
                    <a:pt x="915" y="3267"/>
                    <a:pt x="892" y="3447"/>
                    <a:pt x="878" y="3619"/>
                  </a:cubicBezTo>
                  <a:cubicBezTo>
                    <a:pt x="852" y="3948"/>
                    <a:pt x="929" y="4160"/>
                    <a:pt x="1105" y="4254"/>
                  </a:cubicBezTo>
                  <a:cubicBezTo>
                    <a:pt x="1156" y="4283"/>
                    <a:pt x="1214" y="4297"/>
                    <a:pt x="1273" y="4297"/>
                  </a:cubicBezTo>
                  <a:cubicBezTo>
                    <a:pt x="1317" y="4297"/>
                    <a:pt x="1362" y="4289"/>
                    <a:pt x="1407" y="4274"/>
                  </a:cubicBezTo>
                  <a:cubicBezTo>
                    <a:pt x="1547" y="4227"/>
                    <a:pt x="1676" y="4111"/>
                    <a:pt x="1743" y="3968"/>
                  </a:cubicBezTo>
                  <a:cubicBezTo>
                    <a:pt x="1875" y="3672"/>
                    <a:pt x="1816" y="3287"/>
                    <a:pt x="1583" y="2941"/>
                  </a:cubicBezTo>
                  <a:cubicBezTo>
                    <a:pt x="1563" y="2915"/>
                    <a:pt x="1547" y="2888"/>
                    <a:pt x="1527" y="2861"/>
                  </a:cubicBezTo>
                  <a:cubicBezTo>
                    <a:pt x="1530" y="2861"/>
                    <a:pt x="1536" y="2861"/>
                    <a:pt x="1540" y="2858"/>
                  </a:cubicBezTo>
                  <a:cubicBezTo>
                    <a:pt x="1607" y="2842"/>
                    <a:pt x="1676" y="2834"/>
                    <a:pt x="1746" y="2834"/>
                  </a:cubicBezTo>
                  <a:cubicBezTo>
                    <a:pt x="1925" y="2834"/>
                    <a:pt x="2106" y="2886"/>
                    <a:pt x="2248" y="2984"/>
                  </a:cubicBezTo>
                  <a:cubicBezTo>
                    <a:pt x="2573" y="3207"/>
                    <a:pt x="2780" y="3632"/>
                    <a:pt x="2817" y="4157"/>
                  </a:cubicBezTo>
                  <a:cubicBezTo>
                    <a:pt x="2872" y="4975"/>
                    <a:pt x="2533" y="5823"/>
                    <a:pt x="1926" y="6371"/>
                  </a:cubicBezTo>
                  <a:lnTo>
                    <a:pt x="2012" y="6467"/>
                  </a:lnTo>
                  <a:cubicBezTo>
                    <a:pt x="2647" y="5892"/>
                    <a:pt x="3006" y="5005"/>
                    <a:pt x="2946" y="4148"/>
                  </a:cubicBezTo>
                  <a:cubicBezTo>
                    <a:pt x="2906" y="3586"/>
                    <a:pt x="2680" y="3120"/>
                    <a:pt x="2321" y="2875"/>
                  </a:cubicBezTo>
                  <a:cubicBezTo>
                    <a:pt x="2158" y="2764"/>
                    <a:pt x="1952" y="2704"/>
                    <a:pt x="1747" y="2704"/>
                  </a:cubicBezTo>
                  <a:cubicBezTo>
                    <a:pt x="1667" y="2704"/>
                    <a:pt x="1587" y="2713"/>
                    <a:pt x="1510" y="2732"/>
                  </a:cubicBezTo>
                  <a:cubicBezTo>
                    <a:pt x="1487" y="2738"/>
                    <a:pt x="1464" y="2745"/>
                    <a:pt x="1441" y="2752"/>
                  </a:cubicBezTo>
                  <a:cubicBezTo>
                    <a:pt x="1344" y="2639"/>
                    <a:pt x="1237" y="2533"/>
                    <a:pt x="1134" y="2430"/>
                  </a:cubicBezTo>
                  <a:cubicBezTo>
                    <a:pt x="1051" y="2350"/>
                    <a:pt x="968" y="2263"/>
                    <a:pt x="892" y="2180"/>
                  </a:cubicBezTo>
                  <a:cubicBezTo>
                    <a:pt x="639" y="1898"/>
                    <a:pt x="436" y="1579"/>
                    <a:pt x="294" y="1226"/>
                  </a:cubicBezTo>
                  <a:cubicBezTo>
                    <a:pt x="164" y="910"/>
                    <a:pt x="134" y="661"/>
                    <a:pt x="208" y="459"/>
                  </a:cubicBezTo>
                  <a:cubicBezTo>
                    <a:pt x="254" y="326"/>
                    <a:pt x="367" y="209"/>
                    <a:pt x="499" y="160"/>
                  </a:cubicBezTo>
                  <a:cubicBezTo>
                    <a:pt x="538" y="143"/>
                    <a:pt x="587" y="130"/>
                    <a:pt x="641" y="130"/>
                  </a:cubicBezTo>
                  <a:cubicBezTo>
                    <a:pt x="685" y="130"/>
                    <a:pt x="732" y="139"/>
                    <a:pt x="779" y="163"/>
                  </a:cubicBezTo>
                  <a:lnTo>
                    <a:pt x="838" y="46"/>
                  </a:lnTo>
                  <a:cubicBezTo>
                    <a:pt x="778" y="16"/>
                    <a:pt x="710" y="0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0" name="Google Shape;2650;p49"/>
          <p:cNvGrpSpPr/>
          <p:nvPr/>
        </p:nvGrpSpPr>
        <p:grpSpPr>
          <a:xfrm>
            <a:off x="3704758" y="1531887"/>
            <a:ext cx="1327639" cy="665968"/>
            <a:chOff x="3704758" y="1531887"/>
            <a:chExt cx="1327639" cy="665968"/>
          </a:xfrm>
        </p:grpSpPr>
        <p:grpSp>
          <p:nvGrpSpPr>
            <p:cNvPr id="2651" name="Google Shape;2651;p49"/>
            <p:cNvGrpSpPr/>
            <p:nvPr/>
          </p:nvGrpSpPr>
          <p:grpSpPr>
            <a:xfrm rot="-5400000">
              <a:off x="4240228" y="1405685"/>
              <a:ext cx="665968" cy="918371"/>
              <a:chOff x="89078" y="2342238"/>
              <a:chExt cx="497920" cy="686684"/>
            </a:xfrm>
          </p:grpSpPr>
          <p:grpSp>
            <p:nvGrpSpPr>
              <p:cNvPr id="2652" name="Google Shape;2652;p49"/>
              <p:cNvGrpSpPr/>
              <p:nvPr/>
            </p:nvGrpSpPr>
            <p:grpSpPr>
              <a:xfrm>
                <a:off x="89078" y="2342238"/>
                <a:ext cx="497920" cy="686684"/>
                <a:chOff x="89075" y="2342175"/>
                <a:chExt cx="772089" cy="1064792"/>
              </a:xfrm>
            </p:grpSpPr>
            <p:sp>
              <p:nvSpPr>
                <p:cNvPr id="2653" name="Google Shape;2653;p49"/>
                <p:cNvSpPr/>
                <p:nvPr/>
              </p:nvSpPr>
              <p:spPr>
                <a:xfrm>
                  <a:off x="89264" y="2518967"/>
                  <a:ext cx="771900" cy="888000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4" name="Google Shape;2654;p49"/>
                <p:cNvSpPr/>
                <p:nvPr/>
              </p:nvSpPr>
              <p:spPr>
                <a:xfrm>
                  <a:off x="89075" y="2342175"/>
                  <a:ext cx="771900" cy="178500"/>
                </a:xfrm>
                <a:prstGeom prst="trapezoid">
                  <a:avLst>
                    <a:gd name="adj" fmla="val 9665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55" name="Google Shape;2655;p49"/>
              <p:cNvSpPr/>
              <p:nvPr/>
            </p:nvSpPr>
            <p:spPr>
              <a:xfrm>
                <a:off x="304438" y="2436575"/>
                <a:ext cx="67200" cy="6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6" name="Google Shape;2656;p49"/>
            <p:cNvSpPr/>
            <p:nvPr/>
          </p:nvSpPr>
          <p:spPr>
            <a:xfrm rot="-5400000">
              <a:off x="3850318" y="1633257"/>
              <a:ext cx="252775" cy="543894"/>
            </a:xfrm>
            <a:custGeom>
              <a:avLst/>
              <a:gdLst/>
              <a:ahLst/>
              <a:cxnLst/>
              <a:rect l="l" t="t" r="r" b="b"/>
              <a:pathLst>
                <a:path w="3006" h="6468" extrusionOk="0">
                  <a:moveTo>
                    <a:pt x="1397" y="2908"/>
                  </a:moveTo>
                  <a:cubicBezTo>
                    <a:pt x="1427" y="2941"/>
                    <a:pt x="1450" y="2978"/>
                    <a:pt x="1477" y="3014"/>
                  </a:cubicBezTo>
                  <a:cubicBezTo>
                    <a:pt x="1683" y="3323"/>
                    <a:pt x="1740" y="3659"/>
                    <a:pt x="1623" y="3915"/>
                  </a:cubicBezTo>
                  <a:cubicBezTo>
                    <a:pt x="1573" y="4021"/>
                    <a:pt x="1473" y="4117"/>
                    <a:pt x="1364" y="4151"/>
                  </a:cubicBezTo>
                  <a:cubicBezTo>
                    <a:pt x="1338" y="4159"/>
                    <a:pt x="1307" y="4167"/>
                    <a:pt x="1273" y="4167"/>
                  </a:cubicBezTo>
                  <a:cubicBezTo>
                    <a:pt x="1240" y="4167"/>
                    <a:pt x="1204" y="4160"/>
                    <a:pt x="1168" y="4141"/>
                  </a:cubicBezTo>
                  <a:cubicBezTo>
                    <a:pt x="1042" y="4074"/>
                    <a:pt x="988" y="3901"/>
                    <a:pt x="1008" y="3629"/>
                  </a:cubicBezTo>
                  <a:cubicBezTo>
                    <a:pt x="1022" y="3447"/>
                    <a:pt x="1045" y="3300"/>
                    <a:pt x="1111" y="3171"/>
                  </a:cubicBezTo>
                  <a:cubicBezTo>
                    <a:pt x="1174" y="3057"/>
                    <a:pt x="1271" y="2968"/>
                    <a:pt x="1397" y="2908"/>
                  </a:cubicBezTo>
                  <a:close/>
                  <a:moveTo>
                    <a:pt x="639" y="0"/>
                  </a:moveTo>
                  <a:cubicBezTo>
                    <a:pt x="577" y="0"/>
                    <a:pt x="513" y="12"/>
                    <a:pt x="450" y="37"/>
                  </a:cubicBezTo>
                  <a:cubicBezTo>
                    <a:pt x="284" y="103"/>
                    <a:pt x="145" y="249"/>
                    <a:pt x="85" y="412"/>
                  </a:cubicBezTo>
                  <a:cubicBezTo>
                    <a:pt x="1" y="648"/>
                    <a:pt x="31" y="930"/>
                    <a:pt x="174" y="1276"/>
                  </a:cubicBezTo>
                  <a:cubicBezTo>
                    <a:pt x="324" y="1642"/>
                    <a:pt x="533" y="1974"/>
                    <a:pt x="795" y="2266"/>
                  </a:cubicBezTo>
                  <a:cubicBezTo>
                    <a:pt x="875" y="2353"/>
                    <a:pt x="958" y="2439"/>
                    <a:pt x="1042" y="2519"/>
                  </a:cubicBezTo>
                  <a:cubicBezTo>
                    <a:pt x="1134" y="2612"/>
                    <a:pt x="1228" y="2705"/>
                    <a:pt x="1314" y="2805"/>
                  </a:cubicBezTo>
                  <a:cubicBezTo>
                    <a:pt x="1174" y="2875"/>
                    <a:pt x="1068" y="2981"/>
                    <a:pt x="998" y="3111"/>
                  </a:cubicBezTo>
                  <a:cubicBezTo>
                    <a:pt x="915" y="3267"/>
                    <a:pt x="892" y="3447"/>
                    <a:pt x="878" y="3619"/>
                  </a:cubicBezTo>
                  <a:cubicBezTo>
                    <a:pt x="852" y="3948"/>
                    <a:pt x="929" y="4160"/>
                    <a:pt x="1105" y="4254"/>
                  </a:cubicBezTo>
                  <a:cubicBezTo>
                    <a:pt x="1156" y="4283"/>
                    <a:pt x="1214" y="4297"/>
                    <a:pt x="1273" y="4297"/>
                  </a:cubicBezTo>
                  <a:cubicBezTo>
                    <a:pt x="1317" y="4297"/>
                    <a:pt x="1362" y="4289"/>
                    <a:pt x="1407" y="4274"/>
                  </a:cubicBezTo>
                  <a:cubicBezTo>
                    <a:pt x="1547" y="4227"/>
                    <a:pt x="1676" y="4111"/>
                    <a:pt x="1743" y="3968"/>
                  </a:cubicBezTo>
                  <a:cubicBezTo>
                    <a:pt x="1875" y="3672"/>
                    <a:pt x="1816" y="3287"/>
                    <a:pt x="1583" y="2941"/>
                  </a:cubicBezTo>
                  <a:cubicBezTo>
                    <a:pt x="1563" y="2915"/>
                    <a:pt x="1547" y="2888"/>
                    <a:pt x="1527" y="2861"/>
                  </a:cubicBezTo>
                  <a:cubicBezTo>
                    <a:pt x="1530" y="2861"/>
                    <a:pt x="1536" y="2861"/>
                    <a:pt x="1540" y="2858"/>
                  </a:cubicBezTo>
                  <a:cubicBezTo>
                    <a:pt x="1607" y="2842"/>
                    <a:pt x="1676" y="2834"/>
                    <a:pt x="1746" y="2834"/>
                  </a:cubicBezTo>
                  <a:cubicBezTo>
                    <a:pt x="1925" y="2834"/>
                    <a:pt x="2106" y="2886"/>
                    <a:pt x="2248" y="2984"/>
                  </a:cubicBezTo>
                  <a:cubicBezTo>
                    <a:pt x="2573" y="3207"/>
                    <a:pt x="2780" y="3632"/>
                    <a:pt x="2817" y="4157"/>
                  </a:cubicBezTo>
                  <a:cubicBezTo>
                    <a:pt x="2872" y="4975"/>
                    <a:pt x="2533" y="5823"/>
                    <a:pt x="1926" y="6371"/>
                  </a:cubicBezTo>
                  <a:lnTo>
                    <a:pt x="2012" y="6467"/>
                  </a:lnTo>
                  <a:cubicBezTo>
                    <a:pt x="2647" y="5892"/>
                    <a:pt x="3006" y="5005"/>
                    <a:pt x="2946" y="4148"/>
                  </a:cubicBezTo>
                  <a:cubicBezTo>
                    <a:pt x="2906" y="3586"/>
                    <a:pt x="2680" y="3120"/>
                    <a:pt x="2321" y="2875"/>
                  </a:cubicBezTo>
                  <a:cubicBezTo>
                    <a:pt x="2158" y="2764"/>
                    <a:pt x="1952" y="2704"/>
                    <a:pt x="1747" y="2704"/>
                  </a:cubicBezTo>
                  <a:cubicBezTo>
                    <a:pt x="1667" y="2704"/>
                    <a:pt x="1587" y="2713"/>
                    <a:pt x="1510" y="2732"/>
                  </a:cubicBezTo>
                  <a:cubicBezTo>
                    <a:pt x="1487" y="2738"/>
                    <a:pt x="1464" y="2745"/>
                    <a:pt x="1441" y="2752"/>
                  </a:cubicBezTo>
                  <a:cubicBezTo>
                    <a:pt x="1344" y="2639"/>
                    <a:pt x="1237" y="2533"/>
                    <a:pt x="1134" y="2430"/>
                  </a:cubicBezTo>
                  <a:cubicBezTo>
                    <a:pt x="1051" y="2350"/>
                    <a:pt x="968" y="2263"/>
                    <a:pt x="892" y="2180"/>
                  </a:cubicBezTo>
                  <a:cubicBezTo>
                    <a:pt x="639" y="1898"/>
                    <a:pt x="436" y="1579"/>
                    <a:pt x="294" y="1226"/>
                  </a:cubicBezTo>
                  <a:cubicBezTo>
                    <a:pt x="164" y="910"/>
                    <a:pt x="134" y="661"/>
                    <a:pt x="208" y="459"/>
                  </a:cubicBezTo>
                  <a:cubicBezTo>
                    <a:pt x="254" y="326"/>
                    <a:pt x="367" y="209"/>
                    <a:pt x="499" y="160"/>
                  </a:cubicBezTo>
                  <a:cubicBezTo>
                    <a:pt x="538" y="143"/>
                    <a:pt x="587" y="130"/>
                    <a:pt x="641" y="130"/>
                  </a:cubicBezTo>
                  <a:cubicBezTo>
                    <a:pt x="685" y="130"/>
                    <a:pt x="732" y="139"/>
                    <a:pt x="779" y="163"/>
                  </a:cubicBezTo>
                  <a:lnTo>
                    <a:pt x="838" y="46"/>
                  </a:lnTo>
                  <a:cubicBezTo>
                    <a:pt x="778" y="16"/>
                    <a:pt x="710" y="0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7" name="Google Shape;2657;p49"/>
          <p:cNvGrpSpPr/>
          <p:nvPr/>
        </p:nvGrpSpPr>
        <p:grpSpPr>
          <a:xfrm>
            <a:off x="6388608" y="1531887"/>
            <a:ext cx="1326564" cy="665968"/>
            <a:chOff x="6388608" y="1531887"/>
            <a:chExt cx="1326564" cy="665968"/>
          </a:xfrm>
        </p:grpSpPr>
        <p:grpSp>
          <p:nvGrpSpPr>
            <p:cNvPr id="2658" name="Google Shape;2658;p49"/>
            <p:cNvGrpSpPr/>
            <p:nvPr/>
          </p:nvGrpSpPr>
          <p:grpSpPr>
            <a:xfrm rot="-5400000">
              <a:off x="6923003" y="1405685"/>
              <a:ext cx="665968" cy="918371"/>
              <a:chOff x="89078" y="2342238"/>
              <a:chExt cx="497920" cy="686684"/>
            </a:xfrm>
          </p:grpSpPr>
          <p:grpSp>
            <p:nvGrpSpPr>
              <p:cNvPr id="2659" name="Google Shape;2659;p49"/>
              <p:cNvGrpSpPr/>
              <p:nvPr/>
            </p:nvGrpSpPr>
            <p:grpSpPr>
              <a:xfrm>
                <a:off x="89078" y="2342238"/>
                <a:ext cx="497920" cy="686684"/>
                <a:chOff x="89075" y="2342175"/>
                <a:chExt cx="772089" cy="1064792"/>
              </a:xfrm>
            </p:grpSpPr>
            <p:sp>
              <p:nvSpPr>
                <p:cNvPr id="2660" name="Google Shape;2660;p49"/>
                <p:cNvSpPr/>
                <p:nvPr/>
              </p:nvSpPr>
              <p:spPr>
                <a:xfrm>
                  <a:off x="89264" y="2518967"/>
                  <a:ext cx="771900" cy="888000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1" name="Google Shape;2661;p49"/>
                <p:cNvSpPr/>
                <p:nvPr/>
              </p:nvSpPr>
              <p:spPr>
                <a:xfrm>
                  <a:off x="89075" y="2342175"/>
                  <a:ext cx="771900" cy="178500"/>
                </a:xfrm>
                <a:prstGeom prst="trapezoid">
                  <a:avLst>
                    <a:gd name="adj" fmla="val 9665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2" name="Google Shape;2662;p49"/>
              <p:cNvSpPr/>
              <p:nvPr/>
            </p:nvSpPr>
            <p:spPr>
              <a:xfrm>
                <a:off x="304438" y="2436575"/>
                <a:ext cx="67200" cy="6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63" name="Google Shape;2663;p49"/>
            <p:cNvSpPr/>
            <p:nvPr/>
          </p:nvSpPr>
          <p:spPr>
            <a:xfrm rot="-5400000">
              <a:off x="6534168" y="1633257"/>
              <a:ext cx="252775" cy="543894"/>
            </a:xfrm>
            <a:custGeom>
              <a:avLst/>
              <a:gdLst/>
              <a:ahLst/>
              <a:cxnLst/>
              <a:rect l="l" t="t" r="r" b="b"/>
              <a:pathLst>
                <a:path w="3006" h="6468" extrusionOk="0">
                  <a:moveTo>
                    <a:pt x="1397" y="2908"/>
                  </a:moveTo>
                  <a:cubicBezTo>
                    <a:pt x="1427" y="2941"/>
                    <a:pt x="1450" y="2978"/>
                    <a:pt x="1477" y="3014"/>
                  </a:cubicBezTo>
                  <a:cubicBezTo>
                    <a:pt x="1683" y="3323"/>
                    <a:pt x="1740" y="3659"/>
                    <a:pt x="1623" y="3915"/>
                  </a:cubicBezTo>
                  <a:cubicBezTo>
                    <a:pt x="1573" y="4021"/>
                    <a:pt x="1473" y="4117"/>
                    <a:pt x="1364" y="4151"/>
                  </a:cubicBezTo>
                  <a:cubicBezTo>
                    <a:pt x="1338" y="4159"/>
                    <a:pt x="1307" y="4167"/>
                    <a:pt x="1273" y="4167"/>
                  </a:cubicBezTo>
                  <a:cubicBezTo>
                    <a:pt x="1240" y="4167"/>
                    <a:pt x="1204" y="4160"/>
                    <a:pt x="1168" y="4141"/>
                  </a:cubicBezTo>
                  <a:cubicBezTo>
                    <a:pt x="1042" y="4074"/>
                    <a:pt x="988" y="3901"/>
                    <a:pt x="1008" y="3629"/>
                  </a:cubicBezTo>
                  <a:cubicBezTo>
                    <a:pt x="1022" y="3447"/>
                    <a:pt x="1045" y="3300"/>
                    <a:pt x="1111" y="3171"/>
                  </a:cubicBezTo>
                  <a:cubicBezTo>
                    <a:pt x="1174" y="3057"/>
                    <a:pt x="1271" y="2968"/>
                    <a:pt x="1397" y="2908"/>
                  </a:cubicBezTo>
                  <a:close/>
                  <a:moveTo>
                    <a:pt x="639" y="0"/>
                  </a:moveTo>
                  <a:cubicBezTo>
                    <a:pt x="577" y="0"/>
                    <a:pt x="513" y="12"/>
                    <a:pt x="450" y="37"/>
                  </a:cubicBezTo>
                  <a:cubicBezTo>
                    <a:pt x="284" y="103"/>
                    <a:pt x="145" y="249"/>
                    <a:pt x="85" y="412"/>
                  </a:cubicBezTo>
                  <a:cubicBezTo>
                    <a:pt x="1" y="648"/>
                    <a:pt x="31" y="930"/>
                    <a:pt x="174" y="1276"/>
                  </a:cubicBezTo>
                  <a:cubicBezTo>
                    <a:pt x="324" y="1642"/>
                    <a:pt x="533" y="1974"/>
                    <a:pt x="795" y="2266"/>
                  </a:cubicBezTo>
                  <a:cubicBezTo>
                    <a:pt x="875" y="2353"/>
                    <a:pt x="958" y="2439"/>
                    <a:pt x="1042" y="2519"/>
                  </a:cubicBezTo>
                  <a:cubicBezTo>
                    <a:pt x="1134" y="2612"/>
                    <a:pt x="1228" y="2705"/>
                    <a:pt x="1314" y="2805"/>
                  </a:cubicBezTo>
                  <a:cubicBezTo>
                    <a:pt x="1174" y="2875"/>
                    <a:pt x="1068" y="2981"/>
                    <a:pt x="998" y="3111"/>
                  </a:cubicBezTo>
                  <a:cubicBezTo>
                    <a:pt x="915" y="3267"/>
                    <a:pt x="892" y="3447"/>
                    <a:pt x="878" y="3619"/>
                  </a:cubicBezTo>
                  <a:cubicBezTo>
                    <a:pt x="852" y="3948"/>
                    <a:pt x="929" y="4160"/>
                    <a:pt x="1105" y="4254"/>
                  </a:cubicBezTo>
                  <a:cubicBezTo>
                    <a:pt x="1156" y="4283"/>
                    <a:pt x="1214" y="4297"/>
                    <a:pt x="1273" y="4297"/>
                  </a:cubicBezTo>
                  <a:cubicBezTo>
                    <a:pt x="1317" y="4297"/>
                    <a:pt x="1362" y="4289"/>
                    <a:pt x="1407" y="4274"/>
                  </a:cubicBezTo>
                  <a:cubicBezTo>
                    <a:pt x="1547" y="4227"/>
                    <a:pt x="1676" y="4111"/>
                    <a:pt x="1743" y="3968"/>
                  </a:cubicBezTo>
                  <a:cubicBezTo>
                    <a:pt x="1875" y="3672"/>
                    <a:pt x="1816" y="3287"/>
                    <a:pt x="1583" y="2941"/>
                  </a:cubicBezTo>
                  <a:cubicBezTo>
                    <a:pt x="1563" y="2915"/>
                    <a:pt x="1547" y="2888"/>
                    <a:pt x="1527" y="2861"/>
                  </a:cubicBezTo>
                  <a:cubicBezTo>
                    <a:pt x="1530" y="2861"/>
                    <a:pt x="1536" y="2861"/>
                    <a:pt x="1540" y="2858"/>
                  </a:cubicBezTo>
                  <a:cubicBezTo>
                    <a:pt x="1607" y="2842"/>
                    <a:pt x="1676" y="2834"/>
                    <a:pt x="1746" y="2834"/>
                  </a:cubicBezTo>
                  <a:cubicBezTo>
                    <a:pt x="1925" y="2834"/>
                    <a:pt x="2106" y="2886"/>
                    <a:pt x="2248" y="2984"/>
                  </a:cubicBezTo>
                  <a:cubicBezTo>
                    <a:pt x="2573" y="3207"/>
                    <a:pt x="2780" y="3632"/>
                    <a:pt x="2817" y="4157"/>
                  </a:cubicBezTo>
                  <a:cubicBezTo>
                    <a:pt x="2872" y="4975"/>
                    <a:pt x="2533" y="5823"/>
                    <a:pt x="1926" y="6371"/>
                  </a:cubicBezTo>
                  <a:lnTo>
                    <a:pt x="2012" y="6467"/>
                  </a:lnTo>
                  <a:cubicBezTo>
                    <a:pt x="2647" y="5892"/>
                    <a:pt x="3006" y="5005"/>
                    <a:pt x="2946" y="4148"/>
                  </a:cubicBezTo>
                  <a:cubicBezTo>
                    <a:pt x="2906" y="3586"/>
                    <a:pt x="2680" y="3120"/>
                    <a:pt x="2321" y="2875"/>
                  </a:cubicBezTo>
                  <a:cubicBezTo>
                    <a:pt x="2158" y="2764"/>
                    <a:pt x="1952" y="2704"/>
                    <a:pt x="1747" y="2704"/>
                  </a:cubicBezTo>
                  <a:cubicBezTo>
                    <a:pt x="1667" y="2704"/>
                    <a:pt x="1587" y="2713"/>
                    <a:pt x="1510" y="2732"/>
                  </a:cubicBezTo>
                  <a:cubicBezTo>
                    <a:pt x="1487" y="2738"/>
                    <a:pt x="1464" y="2745"/>
                    <a:pt x="1441" y="2752"/>
                  </a:cubicBezTo>
                  <a:cubicBezTo>
                    <a:pt x="1344" y="2639"/>
                    <a:pt x="1237" y="2533"/>
                    <a:pt x="1134" y="2430"/>
                  </a:cubicBezTo>
                  <a:cubicBezTo>
                    <a:pt x="1051" y="2350"/>
                    <a:pt x="968" y="2263"/>
                    <a:pt x="892" y="2180"/>
                  </a:cubicBezTo>
                  <a:cubicBezTo>
                    <a:pt x="639" y="1898"/>
                    <a:pt x="436" y="1579"/>
                    <a:pt x="294" y="1226"/>
                  </a:cubicBezTo>
                  <a:cubicBezTo>
                    <a:pt x="164" y="910"/>
                    <a:pt x="134" y="661"/>
                    <a:pt x="208" y="459"/>
                  </a:cubicBezTo>
                  <a:cubicBezTo>
                    <a:pt x="254" y="326"/>
                    <a:pt x="367" y="209"/>
                    <a:pt x="499" y="160"/>
                  </a:cubicBezTo>
                  <a:cubicBezTo>
                    <a:pt x="538" y="143"/>
                    <a:pt x="587" y="130"/>
                    <a:pt x="641" y="130"/>
                  </a:cubicBezTo>
                  <a:cubicBezTo>
                    <a:pt x="685" y="130"/>
                    <a:pt x="732" y="139"/>
                    <a:pt x="779" y="163"/>
                  </a:cubicBezTo>
                  <a:lnTo>
                    <a:pt x="838" y="46"/>
                  </a:lnTo>
                  <a:cubicBezTo>
                    <a:pt x="778" y="16"/>
                    <a:pt x="710" y="0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4" name="Google Shape;2664;p49"/>
          <p:cNvGrpSpPr/>
          <p:nvPr/>
        </p:nvGrpSpPr>
        <p:grpSpPr>
          <a:xfrm>
            <a:off x="1020908" y="3143474"/>
            <a:ext cx="1327052" cy="665968"/>
            <a:chOff x="1020908" y="3143474"/>
            <a:chExt cx="1327052" cy="665968"/>
          </a:xfrm>
        </p:grpSpPr>
        <p:grpSp>
          <p:nvGrpSpPr>
            <p:cNvPr id="2665" name="Google Shape;2665;p49"/>
            <p:cNvGrpSpPr/>
            <p:nvPr/>
          </p:nvGrpSpPr>
          <p:grpSpPr>
            <a:xfrm rot="-5400000">
              <a:off x="1555790" y="3017272"/>
              <a:ext cx="665968" cy="918371"/>
              <a:chOff x="89078" y="2342238"/>
              <a:chExt cx="497920" cy="686684"/>
            </a:xfrm>
          </p:grpSpPr>
          <p:grpSp>
            <p:nvGrpSpPr>
              <p:cNvPr id="2666" name="Google Shape;2666;p49"/>
              <p:cNvGrpSpPr/>
              <p:nvPr/>
            </p:nvGrpSpPr>
            <p:grpSpPr>
              <a:xfrm>
                <a:off x="89078" y="2342238"/>
                <a:ext cx="497920" cy="686684"/>
                <a:chOff x="89075" y="2342175"/>
                <a:chExt cx="772089" cy="1064792"/>
              </a:xfrm>
            </p:grpSpPr>
            <p:sp>
              <p:nvSpPr>
                <p:cNvPr id="2667" name="Google Shape;2667;p49"/>
                <p:cNvSpPr/>
                <p:nvPr/>
              </p:nvSpPr>
              <p:spPr>
                <a:xfrm>
                  <a:off x="89264" y="2518967"/>
                  <a:ext cx="771900" cy="888000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8" name="Google Shape;2668;p49"/>
                <p:cNvSpPr/>
                <p:nvPr/>
              </p:nvSpPr>
              <p:spPr>
                <a:xfrm>
                  <a:off x="89075" y="2342175"/>
                  <a:ext cx="771900" cy="178500"/>
                </a:xfrm>
                <a:prstGeom prst="trapezoid">
                  <a:avLst>
                    <a:gd name="adj" fmla="val 9665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9" name="Google Shape;2669;p49"/>
              <p:cNvSpPr/>
              <p:nvPr/>
            </p:nvSpPr>
            <p:spPr>
              <a:xfrm>
                <a:off x="304438" y="2436575"/>
                <a:ext cx="67200" cy="6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70" name="Google Shape;2670;p49"/>
            <p:cNvSpPr/>
            <p:nvPr/>
          </p:nvSpPr>
          <p:spPr>
            <a:xfrm rot="-5400000">
              <a:off x="1166468" y="3237478"/>
              <a:ext cx="252775" cy="543894"/>
            </a:xfrm>
            <a:custGeom>
              <a:avLst/>
              <a:gdLst/>
              <a:ahLst/>
              <a:cxnLst/>
              <a:rect l="l" t="t" r="r" b="b"/>
              <a:pathLst>
                <a:path w="3006" h="6468" extrusionOk="0">
                  <a:moveTo>
                    <a:pt x="1397" y="2908"/>
                  </a:moveTo>
                  <a:cubicBezTo>
                    <a:pt x="1427" y="2941"/>
                    <a:pt x="1450" y="2978"/>
                    <a:pt x="1477" y="3014"/>
                  </a:cubicBezTo>
                  <a:cubicBezTo>
                    <a:pt x="1683" y="3323"/>
                    <a:pt x="1740" y="3659"/>
                    <a:pt x="1623" y="3915"/>
                  </a:cubicBezTo>
                  <a:cubicBezTo>
                    <a:pt x="1573" y="4021"/>
                    <a:pt x="1473" y="4117"/>
                    <a:pt x="1364" y="4151"/>
                  </a:cubicBezTo>
                  <a:cubicBezTo>
                    <a:pt x="1338" y="4159"/>
                    <a:pt x="1307" y="4167"/>
                    <a:pt x="1273" y="4167"/>
                  </a:cubicBezTo>
                  <a:cubicBezTo>
                    <a:pt x="1240" y="4167"/>
                    <a:pt x="1204" y="4160"/>
                    <a:pt x="1168" y="4141"/>
                  </a:cubicBezTo>
                  <a:cubicBezTo>
                    <a:pt x="1042" y="4074"/>
                    <a:pt x="988" y="3901"/>
                    <a:pt x="1008" y="3629"/>
                  </a:cubicBezTo>
                  <a:cubicBezTo>
                    <a:pt x="1022" y="3447"/>
                    <a:pt x="1045" y="3300"/>
                    <a:pt x="1111" y="3171"/>
                  </a:cubicBezTo>
                  <a:cubicBezTo>
                    <a:pt x="1174" y="3057"/>
                    <a:pt x="1271" y="2968"/>
                    <a:pt x="1397" y="2908"/>
                  </a:cubicBezTo>
                  <a:close/>
                  <a:moveTo>
                    <a:pt x="639" y="0"/>
                  </a:moveTo>
                  <a:cubicBezTo>
                    <a:pt x="577" y="0"/>
                    <a:pt x="513" y="12"/>
                    <a:pt x="450" y="37"/>
                  </a:cubicBezTo>
                  <a:cubicBezTo>
                    <a:pt x="284" y="103"/>
                    <a:pt x="145" y="249"/>
                    <a:pt x="85" y="412"/>
                  </a:cubicBezTo>
                  <a:cubicBezTo>
                    <a:pt x="1" y="648"/>
                    <a:pt x="31" y="930"/>
                    <a:pt x="174" y="1276"/>
                  </a:cubicBezTo>
                  <a:cubicBezTo>
                    <a:pt x="324" y="1642"/>
                    <a:pt x="533" y="1974"/>
                    <a:pt x="795" y="2266"/>
                  </a:cubicBezTo>
                  <a:cubicBezTo>
                    <a:pt x="875" y="2353"/>
                    <a:pt x="958" y="2439"/>
                    <a:pt x="1042" y="2519"/>
                  </a:cubicBezTo>
                  <a:cubicBezTo>
                    <a:pt x="1134" y="2612"/>
                    <a:pt x="1228" y="2705"/>
                    <a:pt x="1314" y="2805"/>
                  </a:cubicBezTo>
                  <a:cubicBezTo>
                    <a:pt x="1174" y="2875"/>
                    <a:pt x="1068" y="2981"/>
                    <a:pt x="998" y="3111"/>
                  </a:cubicBezTo>
                  <a:cubicBezTo>
                    <a:pt x="915" y="3267"/>
                    <a:pt x="892" y="3447"/>
                    <a:pt x="878" y="3619"/>
                  </a:cubicBezTo>
                  <a:cubicBezTo>
                    <a:pt x="852" y="3948"/>
                    <a:pt x="929" y="4160"/>
                    <a:pt x="1105" y="4254"/>
                  </a:cubicBezTo>
                  <a:cubicBezTo>
                    <a:pt x="1156" y="4283"/>
                    <a:pt x="1214" y="4297"/>
                    <a:pt x="1273" y="4297"/>
                  </a:cubicBezTo>
                  <a:cubicBezTo>
                    <a:pt x="1317" y="4297"/>
                    <a:pt x="1362" y="4289"/>
                    <a:pt x="1407" y="4274"/>
                  </a:cubicBezTo>
                  <a:cubicBezTo>
                    <a:pt x="1547" y="4227"/>
                    <a:pt x="1676" y="4111"/>
                    <a:pt x="1743" y="3968"/>
                  </a:cubicBezTo>
                  <a:cubicBezTo>
                    <a:pt x="1875" y="3672"/>
                    <a:pt x="1816" y="3287"/>
                    <a:pt x="1583" y="2941"/>
                  </a:cubicBezTo>
                  <a:cubicBezTo>
                    <a:pt x="1563" y="2915"/>
                    <a:pt x="1547" y="2888"/>
                    <a:pt x="1527" y="2861"/>
                  </a:cubicBezTo>
                  <a:cubicBezTo>
                    <a:pt x="1530" y="2861"/>
                    <a:pt x="1536" y="2861"/>
                    <a:pt x="1540" y="2858"/>
                  </a:cubicBezTo>
                  <a:cubicBezTo>
                    <a:pt x="1607" y="2842"/>
                    <a:pt x="1676" y="2834"/>
                    <a:pt x="1746" y="2834"/>
                  </a:cubicBezTo>
                  <a:cubicBezTo>
                    <a:pt x="1925" y="2834"/>
                    <a:pt x="2106" y="2886"/>
                    <a:pt x="2248" y="2984"/>
                  </a:cubicBezTo>
                  <a:cubicBezTo>
                    <a:pt x="2573" y="3207"/>
                    <a:pt x="2780" y="3632"/>
                    <a:pt x="2817" y="4157"/>
                  </a:cubicBezTo>
                  <a:cubicBezTo>
                    <a:pt x="2872" y="4975"/>
                    <a:pt x="2533" y="5823"/>
                    <a:pt x="1926" y="6371"/>
                  </a:cubicBezTo>
                  <a:lnTo>
                    <a:pt x="2012" y="6467"/>
                  </a:lnTo>
                  <a:cubicBezTo>
                    <a:pt x="2647" y="5892"/>
                    <a:pt x="3006" y="5005"/>
                    <a:pt x="2946" y="4148"/>
                  </a:cubicBezTo>
                  <a:cubicBezTo>
                    <a:pt x="2906" y="3586"/>
                    <a:pt x="2680" y="3120"/>
                    <a:pt x="2321" y="2875"/>
                  </a:cubicBezTo>
                  <a:cubicBezTo>
                    <a:pt x="2158" y="2764"/>
                    <a:pt x="1952" y="2704"/>
                    <a:pt x="1747" y="2704"/>
                  </a:cubicBezTo>
                  <a:cubicBezTo>
                    <a:pt x="1667" y="2704"/>
                    <a:pt x="1587" y="2713"/>
                    <a:pt x="1510" y="2732"/>
                  </a:cubicBezTo>
                  <a:cubicBezTo>
                    <a:pt x="1487" y="2738"/>
                    <a:pt x="1464" y="2745"/>
                    <a:pt x="1441" y="2752"/>
                  </a:cubicBezTo>
                  <a:cubicBezTo>
                    <a:pt x="1344" y="2639"/>
                    <a:pt x="1237" y="2533"/>
                    <a:pt x="1134" y="2430"/>
                  </a:cubicBezTo>
                  <a:cubicBezTo>
                    <a:pt x="1051" y="2350"/>
                    <a:pt x="968" y="2263"/>
                    <a:pt x="892" y="2180"/>
                  </a:cubicBezTo>
                  <a:cubicBezTo>
                    <a:pt x="639" y="1898"/>
                    <a:pt x="436" y="1579"/>
                    <a:pt x="294" y="1226"/>
                  </a:cubicBezTo>
                  <a:cubicBezTo>
                    <a:pt x="164" y="910"/>
                    <a:pt x="134" y="661"/>
                    <a:pt x="208" y="459"/>
                  </a:cubicBezTo>
                  <a:cubicBezTo>
                    <a:pt x="254" y="326"/>
                    <a:pt x="367" y="209"/>
                    <a:pt x="499" y="160"/>
                  </a:cubicBezTo>
                  <a:cubicBezTo>
                    <a:pt x="538" y="143"/>
                    <a:pt x="587" y="130"/>
                    <a:pt x="641" y="130"/>
                  </a:cubicBezTo>
                  <a:cubicBezTo>
                    <a:pt x="685" y="130"/>
                    <a:pt x="732" y="139"/>
                    <a:pt x="779" y="163"/>
                  </a:cubicBezTo>
                  <a:lnTo>
                    <a:pt x="838" y="46"/>
                  </a:lnTo>
                  <a:cubicBezTo>
                    <a:pt x="778" y="16"/>
                    <a:pt x="710" y="0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1" name="Google Shape;2671;p49"/>
          <p:cNvGrpSpPr/>
          <p:nvPr/>
        </p:nvGrpSpPr>
        <p:grpSpPr>
          <a:xfrm>
            <a:off x="3704758" y="3143474"/>
            <a:ext cx="1327639" cy="665968"/>
            <a:chOff x="3704758" y="3143474"/>
            <a:chExt cx="1327639" cy="665968"/>
          </a:xfrm>
        </p:grpSpPr>
        <p:grpSp>
          <p:nvGrpSpPr>
            <p:cNvPr id="2672" name="Google Shape;2672;p49"/>
            <p:cNvGrpSpPr/>
            <p:nvPr/>
          </p:nvGrpSpPr>
          <p:grpSpPr>
            <a:xfrm rot="-5400000">
              <a:off x="4240228" y="3017272"/>
              <a:ext cx="665968" cy="918371"/>
              <a:chOff x="89078" y="2342238"/>
              <a:chExt cx="497920" cy="686684"/>
            </a:xfrm>
          </p:grpSpPr>
          <p:grpSp>
            <p:nvGrpSpPr>
              <p:cNvPr id="2673" name="Google Shape;2673;p49"/>
              <p:cNvGrpSpPr/>
              <p:nvPr/>
            </p:nvGrpSpPr>
            <p:grpSpPr>
              <a:xfrm>
                <a:off x="89078" y="2342238"/>
                <a:ext cx="497920" cy="686684"/>
                <a:chOff x="89075" y="2342175"/>
                <a:chExt cx="772089" cy="1064792"/>
              </a:xfrm>
            </p:grpSpPr>
            <p:sp>
              <p:nvSpPr>
                <p:cNvPr id="2674" name="Google Shape;2674;p49"/>
                <p:cNvSpPr/>
                <p:nvPr/>
              </p:nvSpPr>
              <p:spPr>
                <a:xfrm>
                  <a:off x="89264" y="2518967"/>
                  <a:ext cx="771900" cy="888000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5" name="Google Shape;2675;p49"/>
                <p:cNvSpPr/>
                <p:nvPr/>
              </p:nvSpPr>
              <p:spPr>
                <a:xfrm>
                  <a:off x="89075" y="2342175"/>
                  <a:ext cx="771900" cy="178500"/>
                </a:xfrm>
                <a:prstGeom prst="trapezoid">
                  <a:avLst>
                    <a:gd name="adj" fmla="val 9665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76" name="Google Shape;2676;p49"/>
              <p:cNvSpPr/>
              <p:nvPr/>
            </p:nvSpPr>
            <p:spPr>
              <a:xfrm>
                <a:off x="304438" y="2436575"/>
                <a:ext cx="67200" cy="6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77" name="Google Shape;2677;p49"/>
            <p:cNvSpPr/>
            <p:nvPr/>
          </p:nvSpPr>
          <p:spPr>
            <a:xfrm rot="-5400000">
              <a:off x="3850318" y="3237478"/>
              <a:ext cx="252775" cy="543894"/>
            </a:xfrm>
            <a:custGeom>
              <a:avLst/>
              <a:gdLst/>
              <a:ahLst/>
              <a:cxnLst/>
              <a:rect l="l" t="t" r="r" b="b"/>
              <a:pathLst>
                <a:path w="3006" h="6468" extrusionOk="0">
                  <a:moveTo>
                    <a:pt x="1397" y="2908"/>
                  </a:moveTo>
                  <a:cubicBezTo>
                    <a:pt x="1427" y="2941"/>
                    <a:pt x="1450" y="2978"/>
                    <a:pt x="1477" y="3014"/>
                  </a:cubicBezTo>
                  <a:cubicBezTo>
                    <a:pt x="1683" y="3323"/>
                    <a:pt x="1740" y="3659"/>
                    <a:pt x="1623" y="3915"/>
                  </a:cubicBezTo>
                  <a:cubicBezTo>
                    <a:pt x="1573" y="4021"/>
                    <a:pt x="1473" y="4117"/>
                    <a:pt x="1364" y="4151"/>
                  </a:cubicBezTo>
                  <a:cubicBezTo>
                    <a:pt x="1338" y="4159"/>
                    <a:pt x="1307" y="4167"/>
                    <a:pt x="1273" y="4167"/>
                  </a:cubicBezTo>
                  <a:cubicBezTo>
                    <a:pt x="1240" y="4167"/>
                    <a:pt x="1204" y="4160"/>
                    <a:pt x="1168" y="4141"/>
                  </a:cubicBezTo>
                  <a:cubicBezTo>
                    <a:pt x="1042" y="4074"/>
                    <a:pt x="988" y="3901"/>
                    <a:pt x="1008" y="3629"/>
                  </a:cubicBezTo>
                  <a:cubicBezTo>
                    <a:pt x="1022" y="3447"/>
                    <a:pt x="1045" y="3300"/>
                    <a:pt x="1111" y="3171"/>
                  </a:cubicBezTo>
                  <a:cubicBezTo>
                    <a:pt x="1174" y="3057"/>
                    <a:pt x="1271" y="2968"/>
                    <a:pt x="1397" y="2908"/>
                  </a:cubicBezTo>
                  <a:close/>
                  <a:moveTo>
                    <a:pt x="639" y="0"/>
                  </a:moveTo>
                  <a:cubicBezTo>
                    <a:pt x="577" y="0"/>
                    <a:pt x="513" y="12"/>
                    <a:pt x="450" y="37"/>
                  </a:cubicBezTo>
                  <a:cubicBezTo>
                    <a:pt x="284" y="103"/>
                    <a:pt x="145" y="249"/>
                    <a:pt x="85" y="412"/>
                  </a:cubicBezTo>
                  <a:cubicBezTo>
                    <a:pt x="1" y="648"/>
                    <a:pt x="31" y="930"/>
                    <a:pt x="174" y="1276"/>
                  </a:cubicBezTo>
                  <a:cubicBezTo>
                    <a:pt x="324" y="1642"/>
                    <a:pt x="533" y="1974"/>
                    <a:pt x="795" y="2266"/>
                  </a:cubicBezTo>
                  <a:cubicBezTo>
                    <a:pt x="875" y="2353"/>
                    <a:pt x="958" y="2439"/>
                    <a:pt x="1042" y="2519"/>
                  </a:cubicBezTo>
                  <a:cubicBezTo>
                    <a:pt x="1134" y="2612"/>
                    <a:pt x="1228" y="2705"/>
                    <a:pt x="1314" y="2805"/>
                  </a:cubicBezTo>
                  <a:cubicBezTo>
                    <a:pt x="1174" y="2875"/>
                    <a:pt x="1068" y="2981"/>
                    <a:pt x="998" y="3111"/>
                  </a:cubicBezTo>
                  <a:cubicBezTo>
                    <a:pt x="915" y="3267"/>
                    <a:pt x="892" y="3447"/>
                    <a:pt x="878" y="3619"/>
                  </a:cubicBezTo>
                  <a:cubicBezTo>
                    <a:pt x="852" y="3948"/>
                    <a:pt x="929" y="4160"/>
                    <a:pt x="1105" y="4254"/>
                  </a:cubicBezTo>
                  <a:cubicBezTo>
                    <a:pt x="1156" y="4283"/>
                    <a:pt x="1214" y="4297"/>
                    <a:pt x="1273" y="4297"/>
                  </a:cubicBezTo>
                  <a:cubicBezTo>
                    <a:pt x="1317" y="4297"/>
                    <a:pt x="1362" y="4289"/>
                    <a:pt x="1407" y="4274"/>
                  </a:cubicBezTo>
                  <a:cubicBezTo>
                    <a:pt x="1547" y="4227"/>
                    <a:pt x="1676" y="4111"/>
                    <a:pt x="1743" y="3968"/>
                  </a:cubicBezTo>
                  <a:cubicBezTo>
                    <a:pt x="1875" y="3672"/>
                    <a:pt x="1816" y="3287"/>
                    <a:pt x="1583" y="2941"/>
                  </a:cubicBezTo>
                  <a:cubicBezTo>
                    <a:pt x="1563" y="2915"/>
                    <a:pt x="1547" y="2888"/>
                    <a:pt x="1527" y="2861"/>
                  </a:cubicBezTo>
                  <a:cubicBezTo>
                    <a:pt x="1530" y="2861"/>
                    <a:pt x="1536" y="2861"/>
                    <a:pt x="1540" y="2858"/>
                  </a:cubicBezTo>
                  <a:cubicBezTo>
                    <a:pt x="1607" y="2842"/>
                    <a:pt x="1676" y="2834"/>
                    <a:pt x="1746" y="2834"/>
                  </a:cubicBezTo>
                  <a:cubicBezTo>
                    <a:pt x="1925" y="2834"/>
                    <a:pt x="2106" y="2886"/>
                    <a:pt x="2248" y="2984"/>
                  </a:cubicBezTo>
                  <a:cubicBezTo>
                    <a:pt x="2573" y="3207"/>
                    <a:pt x="2780" y="3632"/>
                    <a:pt x="2817" y="4157"/>
                  </a:cubicBezTo>
                  <a:cubicBezTo>
                    <a:pt x="2872" y="4975"/>
                    <a:pt x="2533" y="5823"/>
                    <a:pt x="1926" y="6371"/>
                  </a:cubicBezTo>
                  <a:lnTo>
                    <a:pt x="2012" y="6467"/>
                  </a:lnTo>
                  <a:cubicBezTo>
                    <a:pt x="2647" y="5892"/>
                    <a:pt x="3006" y="5005"/>
                    <a:pt x="2946" y="4148"/>
                  </a:cubicBezTo>
                  <a:cubicBezTo>
                    <a:pt x="2906" y="3586"/>
                    <a:pt x="2680" y="3120"/>
                    <a:pt x="2321" y="2875"/>
                  </a:cubicBezTo>
                  <a:cubicBezTo>
                    <a:pt x="2158" y="2764"/>
                    <a:pt x="1952" y="2704"/>
                    <a:pt x="1747" y="2704"/>
                  </a:cubicBezTo>
                  <a:cubicBezTo>
                    <a:pt x="1667" y="2704"/>
                    <a:pt x="1587" y="2713"/>
                    <a:pt x="1510" y="2732"/>
                  </a:cubicBezTo>
                  <a:cubicBezTo>
                    <a:pt x="1487" y="2738"/>
                    <a:pt x="1464" y="2745"/>
                    <a:pt x="1441" y="2752"/>
                  </a:cubicBezTo>
                  <a:cubicBezTo>
                    <a:pt x="1344" y="2639"/>
                    <a:pt x="1237" y="2533"/>
                    <a:pt x="1134" y="2430"/>
                  </a:cubicBezTo>
                  <a:cubicBezTo>
                    <a:pt x="1051" y="2350"/>
                    <a:pt x="968" y="2263"/>
                    <a:pt x="892" y="2180"/>
                  </a:cubicBezTo>
                  <a:cubicBezTo>
                    <a:pt x="639" y="1898"/>
                    <a:pt x="436" y="1579"/>
                    <a:pt x="294" y="1226"/>
                  </a:cubicBezTo>
                  <a:cubicBezTo>
                    <a:pt x="164" y="910"/>
                    <a:pt x="134" y="661"/>
                    <a:pt x="208" y="459"/>
                  </a:cubicBezTo>
                  <a:cubicBezTo>
                    <a:pt x="254" y="326"/>
                    <a:pt x="367" y="209"/>
                    <a:pt x="499" y="160"/>
                  </a:cubicBezTo>
                  <a:cubicBezTo>
                    <a:pt x="538" y="143"/>
                    <a:pt x="587" y="130"/>
                    <a:pt x="641" y="130"/>
                  </a:cubicBezTo>
                  <a:cubicBezTo>
                    <a:pt x="685" y="130"/>
                    <a:pt x="732" y="139"/>
                    <a:pt x="779" y="163"/>
                  </a:cubicBezTo>
                  <a:lnTo>
                    <a:pt x="838" y="46"/>
                  </a:lnTo>
                  <a:cubicBezTo>
                    <a:pt x="778" y="16"/>
                    <a:pt x="710" y="0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8" name="Google Shape;2678;p49"/>
          <p:cNvGrpSpPr/>
          <p:nvPr/>
        </p:nvGrpSpPr>
        <p:grpSpPr>
          <a:xfrm>
            <a:off x="6388608" y="3143474"/>
            <a:ext cx="1326564" cy="665968"/>
            <a:chOff x="6388608" y="3143474"/>
            <a:chExt cx="1326564" cy="665968"/>
          </a:xfrm>
        </p:grpSpPr>
        <p:grpSp>
          <p:nvGrpSpPr>
            <p:cNvPr id="2679" name="Google Shape;2679;p49"/>
            <p:cNvGrpSpPr/>
            <p:nvPr/>
          </p:nvGrpSpPr>
          <p:grpSpPr>
            <a:xfrm rot="-5400000">
              <a:off x="6923003" y="3017272"/>
              <a:ext cx="665968" cy="918371"/>
              <a:chOff x="89078" y="2342238"/>
              <a:chExt cx="497920" cy="686684"/>
            </a:xfrm>
          </p:grpSpPr>
          <p:grpSp>
            <p:nvGrpSpPr>
              <p:cNvPr id="2680" name="Google Shape;2680;p49"/>
              <p:cNvGrpSpPr/>
              <p:nvPr/>
            </p:nvGrpSpPr>
            <p:grpSpPr>
              <a:xfrm>
                <a:off x="89078" y="2342238"/>
                <a:ext cx="497920" cy="686684"/>
                <a:chOff x="89075" y="2342175"/>
                <a:chExt cx="772089" cy="1064792"/>
              </a:xfrm>
            </p:grpSpPr>
            <p:sp>
              <p:nvSpPr>
                <p:cNvPr id="2681" name="Google Shape;2681;p49"/>
                <p:cNvSpPr/>
                <p:nvPr/>
              </p:nvSpPr>
              <p:spPr>
                <a:xfrm>
                  <a:off x="89264" y="2518967"/>
                  <a:ext cx="771900" cy="888000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2" name="Google Shape;2682;p49"/>
                <p:cNvSpPr/>
                <p:nvPr/>
              </p:nvSpPr>
              <p:spPr>
                <a:xfrm>
                  <a:off x="89075" y="2342175"/>
                  <a:ext cx="771900" cy="178500"/>
                </a:xfrm>
                <a:prstGeom prst="trapezoid">
                  <a:avLst>
                    <a:gd name="adj" fmla="val 9665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83" name="Google Shape;2683;p49"/>
              <p:cNvSpPr/>
              <p:nvPr/>
            </p:nvSpPr>
            <p:spPr>
              <a:xfrm>
                <a:off x="304438" y="2436575"/>
                <a:ext cx="67200" cy="6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4" name="Google Shape;2684;p49"/>
            <p:cNvSpPr/>
            <p:nvPr/>
          </p:nvSpPr>
          <p:spPr>
            <a:xfrm rot="-5400000">
              <a:off x="6534168" y="3237478"/>
              <a:ext cx="252775" cy="543894"/>
            </a:xfrm>
            <a:custGeom>
              <a:avLst/>
              <a:gdLst/>
              <a:ahLst/>
              <a:cxnLst/>
              <a:rect l="l" t="t" r="r" b="b"/>
              <a:pathLst>
                <a:path w="3006" h="6468" extrusionOk="0">
                  <a:moveTo>
                    <a:pt x="1397" y="2908"/>
                  </a:moveTo>
                  <a:cubicBezTo>
                    <a:pt x="1427" y="2941"/>
                    <a:pt x="1450" y="2978"/>
                    <a:pt x="1477" y="3014"/>
                  </a:cubicBezTo>
                  <a:cubicBezTo>
                    <a:pt x="1683" y="3323"/>
                    <a:pt x="1740" y="3659"/>
                    <a:pt x="1623" y="3915"/>
                  </a:cubicBezTo>
                  <a:cubicBezTo>
                    <a:pt x="1573" y="4021"/>
                    <a:pt x="1473" y="4117"/>
                    <a:pt x="1364" y="4151"/>
                  </a:cubicBezTo>
                  <a:cubicBezTo>
                    <a:pt x="1338" y="4159"/>
                    <a:pt x="1307" y="4167"/>
                    <a:pt x="1273" y="4167"/>
                  </a:cubicBezTo>
                  <a:cubicBezTo>
                    <a:pt x="1240" y="4167"/>
                    <a:pt x="1204" y="4160"/>
                    <a:pt x="1168" y="4141"/>
                  </a:cubicBezTo>
                  <a:cubicBezTo>
                    <a:pt x="1042" y="4074"/>
                    <a:pt x="988" y="3901"/>
                    <a:pt x="1008" y="3629"/>
                  </a:cubicBezTo>
                  <a:cubicBezTo>
                    <a:pt x="1022" y="3447"/>
                    <a:pt x="1045" y="3300"/>
                    <a:pt x="1111" y="3171"/>
                  </a:cubicBezTo>
                  <a:cubicBezTo>
                    <a:pt x="1174" y="3057"/>
                    <a:pt x="1271" y="2968"/>
                    <a:pt x="1397" y="2908"/>
                  </a:cubicBezTo>
                  <a:close/>
                  <a:moveTo>
                    <a:pt x="639" y="0"/>
                  </a:moveTo>
                  <a:cubicBezTo>
                    <a:pt x="577" y="0"/>
                    <a:pt x="513" y="12"/>
                    <a:pt x="450" y="37"/>
                  </a:cubicBezTo>
                  <a:cubicBezTo>
                    <a:pt x="284" y="103"/>
                    <a:pt x="145" y="249"/>
                    <a:pt x="85" y="412"/>
                  </a:cubicBezTo>
                  <a:cubicBezTo>
                    <a:pt x="1" y="648"/>
                    <a:pt x="31" y="930"/>
                    <a:pt x="174" y="1276"/>
                  </a:cubicBezTo>
                  <a:cubicBezTo>
                    <a:pt x="324" y="1642"/>
                    <a:pt x="533" y="1974"/>
                    <a:pt x="795" y="2266"/>
                  </a:cubicBezTo>
                  <a:cubicBezTo>
                    <a:pt x="875" y="2353"/>
                    <a:pt x="958" y="2439"/>
                    <a:pt x="1042" y="2519"/>
                  </a:cubicBezTo>
                  <a:cubicBezTo>
                    <a:pt x="1134" y="2612"/>
                    <a:pt x="1228" y="2705"/>
                    <a:pt x="1314" y="2805"/>
                  </a:cubicBezTo>
                  <a:cubicBezTo>
                    <a:pt x="1174" y="2875"/>
                    <a:pt x="1068" y="2981"/>
                    <a:pt x="998" y="3111"/>
                  </a:cubicBezTo>
                  <a:cubicBezTo>
                    <a:pt x="915" y="3267"/>
                    <a:pt x="892" y="3447"/>
                    <a:pt x="878" y="3619"/>
                  </a:cubicBezTo>
                  <a:cubicBezTo>
                    <a:pt x="852" y="3948"/>
                    <a:pt x="929" y="4160"/>
                    <a:pt x="1105" y="4254"/>
                  </a:cubicBezTo>
                  <a:cubicBezTo>
                    <a:pt x="1156" y="4283"/>
                    <a:pt x="1214" y="4297"/>
                    <a:pt x="1273" y="4297"/>
                  </a:cubicBezTo>
                  <a:cubicBezTo>
                    <a:pt x="1317" y="4297"/>
                    <a:pt x="1362" y="4289"/>
                    <a:pt x="1407" y="4274"/>
                  </a:cubicBezTo>
                  <a:cubicBezTo>
                    <a:pt x="1547" y="4227"/>
                    <a:pt x="1676" y="4111"/>
                    <a:pt x="1743" y="3968"/>
                  </a:cubicBezTo>
                  <a:cubicBezTo>
                    <a:pt x="1875" y="3672"/>
                    <a:pt x="1816" y="3287"/>
                    <a:pt x="1583" y="2941"/>
                  </a:cubicBezTo>
                  <a:cubicBezTo>
                    <a:pt x="1563" y="2915"/>
                    <a:pt x="1547" y="2888"/>
                    <a:pt x="1527" y="2861"/>
                  </a:cubicBezTo>
                  <a:cubicBezTo>
                    <a:pt x="1530" y="2861"/>
                    <a:pt x="1536" y="2861"/>
                    <a:pt x="1540" y="2858"/>
                  </a:cubicBezTo>
                  <a:cubicBezTo>
                    <a:pt x="1607" y="2842"/>
                    <a:pt x="1676" y="2834"/>
                    <a:pt x="1746" y="2834"/>
                  </a:cubicBezTo>
                  <a:cubicBezTo>
                    <a:pt x="1925" y="2834"/>
                    <a:pt x="2106" y="2886"/>
                    <a:pt x="2248" y="2984"/>
                  </a:cubicBezTo>
                  <a:cubicBezTo>
                    <a:pt x="2573" y="3207"/>
                    <a:pt x="2780" y="3632"/>
                    <a:pt x="2817" y="4157"/>
                  </a:cubicBezTo>
                  <a:cubicBezTo>
                    <a:pt x="2872" y="4975"/>
                    <a:pt x="2533" y="5823"/>
                    <a:pt x="1926" y="6371"/>
                  </a:cubicBezTo>
                  <a:lnTo>
                    <a:pt x="2012" y="6467"/>
                  </a:lnTo>
                  <a:cubicBezTo>
                    <a:pt x="2647" y="5892"/>
                    <a:pt x="3006" y="5005"/>
                    <a:pt x="2946" y="4148"/>
                  </a:cubicBezTo>
                  <a:cubicBezTo>
                    <a:pt x="2906" y="3586"/>
                    <a:pt x="2680" y="3120"/>
                    <a:pt x="2321" y="2875"/>
                  </a:cubicBezTo>
                  <a:cubicBezTo>
                    <a:pt x="2158" y="2764"/>
                    <a:pt x="1952" y="2704"/>
                    <a:pt x="1747" y="2704"/>
                  </a:cubicBezTo>
                  <a:cubicBezTo>
                    <a:pt x="1667" y="2704"/>
                    <a:pt x="1587" y="2713"/>
                    <a:pt x="1510" y="2732"/>
                  </a:cubicBezTo>
                  <a:cubicBezTo>
                    <a:pt x="1487" y="2738"/>
                    <a:pt x="1464" y="2745"/>
                    <a:pt x="1441" y="2752"/>
                  </a:cubicBezTo>
                  <a:cubicBezTo>
                    <a:pt x="1344" y="2639"/>
                    <a:pt x="1237" y="2533"/>
                    <a:pt x="1134" y="2430"/>
                  </a:cubicBezTo>
                  <a:cubicBezTo>
                    <a:pt x="1051" y="2350"/>
                    <a:pt x="968" y="2263"/>
                    <a:pt x="892" y="2180"/>
                  </a:cubicBezTo>
                  <a:cubicBezTo>
                    <a:pt x="639" y="1898"/>
                    <a:pt x="436" y="1579"/>
                    <a:pt x="294" y="1226"/>
                  </a:cubicBezTo>
                  <a:cubicBezTo>
                    <a:pt x="164" y="910"/>
                    <a:pt x="134" y="661"/>
                    <a:pt x="208" y="459"/>
                  </a:cubicBezTo>
                  <a:cubicBezTo>
                    <a:pt x="254" y="326"/>
                    <a:pt x="367" y="209"/>
                    <a:pt x="499" y="160"/>
                  </a:cubicBezTo>
                  <a:cubicBezTo>
                    <a:pt x="538" y="143"/>
                    <a:pt x="587" y="130"/>
                    <a:pt x="641" y="130"/>
                  </a:cubicBezTo>
                  <a:cubicBezTo>
                    <a:pt x="685" y="130"/>
                    <a:pt x="732" y="139"/>
                    <a:pt x="779" y="163"/>
                  </a:cubicBezTo>
                  <a:lnTo>
                    <a:pt x="838" y="46"/>
                  </a:lnTo>
                  <a:cubicBezTo>
                    <a:pt x="778" y="16"/>
                    <a:pt x="710" y="0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5" name="Google Shape;2685;p49"/>
          <p:cNvSpPr txBox="1">
            <a:spLocks noGrp="1"/>
          </p:cNvSpPr>
          <p:nvPr>
            <p:ph type="title" idx="15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KAZALO</a:t>
            </a:r>
            <a:endParaRPr dirty="0"/>
          </a:p>
        </p:txBody>
      </p:sp>
      <p:sp>
        <p:nvSpPr>
          <p:cNvPr id="2686" name="Google Shape;2686;p49"/>
          <p:cNvSpPr txBox="1">
            <a:spLocks noGrp="1"/>
          </p:cNvSpPr>
          <p:nvPr>
            <p:ph type="title"/>
          </p:nvPr>
        </p:nvSpPr>
        <p:spPr>
          <a:xfrm>
            <a:off x="734375" y="1664025"/>
            <a:ext cx="23088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lt1"/>
                </a:solidFill>
              </a:rPr>
              <a:t>1.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687" name="Google Shape;2687;p49"/>
          <p:cNvSpPr txBox="1">
            <a:spLocks noGrp="1"/>
          </p:cNvSpPr>
          <p:nvPr>
            <p:ph type="subTitle" idx="1"/>
          </p:nvPr>
        </p:nvSpPr>
        <p:spPr>
          <a:xfrm>
            <a:off x="710225" y="2326475"/>
            <a:ext cx="23571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-SI" dirty="0"/>
              <a:t>IZDELAVA VOŠČILNIC</a:t>
            </a:r>
            <a:endParaRPr dirty="0"/>
          </a:p>
        </p:txBody>
      </p:sp>
      <p:sp>
        <p:nvSpPr>
          <p:cNvPr id="2688" name="Google Shape;2688;p49"/>
          <p:cNvSpPr txBox="1">
            <a:spLocks noGrp="1"/>
          </p:cNvSpPr>
          <p:nvPr>
            <p:ph type="title" idx="2"/>
          </p:nvPr>
        </p:nvSpPr>
        <p:spPr>
          <a:xfrm>
            <a:off x="6079078" y="1664025"/>
            <a:ext cx="23571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lt1"/>
                </a:solidFill>
              </a:rPr>
              <a:t>3.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689" name="Google Shape;2689;p49"/>
          <p:cNvSpPr txBox="1">
            <a:spLocks noGrp="1"/>
          </p:cNvSpPr>
          <p:nvPr>
            <p:ph type="subTitle" idx="3"/>
          </p:nvPr>
        </p:nvSpPr>
        <p:spPr>
          <a:xfrm>
            <a:off x="6103250" y="2326475"/>
            <a:ext cx="23088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-SI" dirty="0"/>
              <a:t>IZDELKI IZ SLANEGA TESTA</a:t>
            </a:r>
            <a:endParaRPr dirty="0"/>
          </a:p>
        </p:txBody>
      </p:sp>
      <p:sp>
        <p:nvSpPr>
          <p:cNvPr id="2690" name="Google Shape;2690;p49"/>
          <p:cNvSpPr txBox="1">
            <a:spLocks noGrp="1"/>
          </p:cNvSpPr>
          <p:nvPr>
            <p:ph type="title" idx="4"/>
          </p:nvPr>
        </p:nvSpPr>
        <p:spPr>
          <a:xfrm>
            <a:off x="3393819" y="3275600"/>
            <a:ext cx="23571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5</a:t>
            </a:r>
            <a:r>
              <a:rPr lang="sl-SI" dirty="0">
                <a:solidFill>
                  <a:schemeClr val="lt1"/>
                </a:solidFill>
              </a:rPr>
              <a:t>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691" name="Google Shape;2691;p49"/>
          <p:cNvSpPr txBox="1">
            <a:spLocks noGrp="1"/>
          </p:cNvSpPr>
          <p:nvPr>
            <p:ph type="subTitle" idx="5"/>
          </p:nvPr>
        </p:nvSpPr>
        <p:spPr>
          <a:xfrm>
            <a:off x="3393825" y="3938050"/>
            <a:ext cx="23571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-SI" dirty="0"/>
              <a:t>PRAZNIČNA OKRASITEV MIZE</a:t>
            </a:r>
            <a:endParaRPr dirty="0"/>
          </a:p>
        </p:txBody>
      </p:sp>
      <p:sp>
        <p:nvSpPr>
          <p:cNvPr id="2692" name="Google Shape;2692;p49"/>
          <p:cNvSpPr txBox="1">
            <a:spLocks noGrp="1"/>
          </p:cNvSpPr>
          <p:nvPr>
            <p:ph type="title" idx="6"/>
          </p:nvPr>
        </p:nvSpPr>
        <p:spPr>
          <a:xfrm>
            <a:off x="3393819" y="1664025"/>
            <a:ext cx="23571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lt1"/>
                </a:solidFill>
              </a:rPr>
              <a:t>2.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693" name="Google Shape;2693;p49"/>
          <p:cNvSpPr txBox="1">
            <a:spLocks noGrp="1"/>
          </p:cNvSpPr>
          <p:nvPr>
            <p:ph type="subTitle" idx="7"/>
          </p:nvPr>
        </p:nvSpPr>
        <p:spPr>
          <a:xfrm>
            <a:off x="3393825" y="2326475"/>
            <a:ext cx="23571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-SI" dirty="0"/>
              <a:t>OKRASITEV VRAT</a:t>
            </a:r>
            <a:endParaRPr dirty="0"/>
          </a:p>
        </p:txBody>
      </p:sp>
      <p:sp>
        <p:nvSpPr>
          <p:cNvPr id="2694" name="Google Shape;2694;p49"/>
          <p:cNvSpPr txBox="1">
            <a:spLocks noGrp="1"/>
          </p:cNvSpPr>
          <p:nvPr>
            <p:ph type="title" idx="8"/>
          </p:nvPr>
        </p:nvSpPr>
        <p:spPr>
          <a:xfrm>
            <a:off x="734375" y="3275600"/>
            <a:ext cx="23088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lt1"/>
                </a:solidFill>
              </a:rPr>
              <a:t>4.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695" name="Google Shape;2695;p49"/>
          <p:cNvSpPr txBox="1">
            <a:spLocks noGrp="1"/>
          </p:cNvSpPr>
          <p:nvPr>
            <p:ph type="subTitle" idx="9"/>
          </p:nvPr>
        </p:nvSpPr>
        <p:spPr>
          <a:xfrm>
            <a:off x="710225" y="3938049"/>
            <a:ext cx="2357100" cy="587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-SI" dirty="0"/>
              <a:t>OKRASITEV PROSTOROV Z RAZLIČNIMI OKRASKI</a:t>
            </a:r>
            <a:endParaRPr dirty="0"/>
          </a:p>
        </p:txBody>
      </p:sp>
      <p:sp>
        <p:nvSpPr>
          <p:cNvPr id="2696" name="Google Shape;2696;p49"/>
          <p:cNvSpPr txBox="1">
            <a:spLocks noGrp="1"/>
          </p:cNvSpPr>
          <p:nvPr>
            <p:ph type="title" idx="13"/>
          </p:nvPr>
        </p:nvSpPr>
        <p:spPr>
          <a:xfrm>
            <a:off x="6079078" y="3275600"/>
            <a:ext cx="23571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lt1"/>
                </a:solidFill>
              </a:rPr>
              <a:t>6.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697" name="Google Shape;2697;p49"/>
          <p:cNvSpPr txBox="1">
            <a:spLocks noGrp="1"/>
          </p:cNvSpPr>
          <p:nvPr>
            <p:ph type="subTitle" idx="14"/>
          </p:nvPr>
        </p:nvSpPr>
        <p:spPr>
          <a:xfrm>
            <a:off x="6103250" y="3938050"/>
            <a:ext cx="23088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-SI" dirty="0"/>
              <a:t>LUČKE IZ PAPIRJA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40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b="1" dirty="0"/>
              <a:t>Pripomočki za delo</a:t>
            </a:r>
            <a:endParaRPr sz="4000" b="1" dirty="0"/>
          </a:p>
        </p:txBody>
      </p:sp>
      <p:sp>
        <p:nvSpPr>
          <p:cNvPr id="1808" name="Google Shape;1808;p40"/>
          <p:cNvSpPr/>
          <p:nvPr/>
        </p:nvSpPr>
        <p:spPr>
          <a:xfrm>
            <a:off x="2931510" y="1619113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40"/>
          <p:cNvSpPr/>
          <p:nvPr/>
        </p:nvSpPr>
        <p:spPr>
          <a:xfrm>
            <a:off x="1577350" y="3024525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40"/>
          <p:cNvSpPr/>
          <p:nvPr/>
        </p:nvSpPr>
        <p:spPr>
          <a:xfrm>
            <a:off x="4288938" y="3027813"/>
            <a:ext cx="566100" cy="56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40"/>
          <p:cNvSpPr/>
          <p:nvPr/>
        </p:nvSpPr>
        <p:spPr>
          <a:xfrm>
            <a:off x="6997250" y="3027825"/>
            <a:ext cx="566100" cy="56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40"/>
          <p:cNvSpPr/>
          <p:nvPr/>
        </p:nvSpPr>
        <p:spPr>
          <a:xfrm>
            <a:off x="5639800" y="1619113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3" name="Google Shape;1813;p40"/>
          <p:cNvGrpSpPr/>
          <p:nvPr/>
        </p:nvGrpSpPr>
        <p:grpSpPr>
          <a:xfrm>
            <a:off x="4443800" y="3160240"/>
            <a:ext cx="256375" cy="366075"/>
            <a:chOff x="2925813" y="3228225"/>
            <a:chExt cx="256375" cy="366075"/>
          </a:xfrm>
        </p:grpSpPr>
        <p:sp>
          <p:nvSpPr>
            <p:cNvPr id="1814" name="Google Shape;1814;p40"/>
            <p:cNvSpPr/>
            <p:nvPr/>
          </p:nvSpPr>
          <p:spPr>
            <a:xfrm>
              <a:off x="3035388" y="3530125"/>
              <a:ext cx="37225" cy="64175"/>
            </a:xfrm>
            <a:custGeom>
              <a:avLst/>
              <a:gdLst/>
              <a:ahLst/>
              <a:cxnLst/>
              <a:rect l="l" t="t" r="r" b="b"/>
              <a:pathLst>
                <a:path w="1489" h="2567" extrusionOk="0">
                  <a:moveTo>
                    <a:pt x="0" y="0"/>
                  </a:moveTo>
                  <a:lnTo>
                    <a:pt x="0" y="2566"/>
                  </a:lnTo>
                  <a:lnTo>
                    <a:pt x="1488" y="2566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rgbClr val="A05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3035388" y="3530125"/>
              <a:ext cx="37225" cy="64175"/>
            </a:xfrm>
            <a:custGeom>
              <a:avLst/>
              <a:gdLst/>
              <a:ahLst/>
              <a:cxnLst/>
              <a:rect l="l" t="t" r="r" b="b"/>
              <a:pathLst>
                <a:path w="1489" h="2567" extrusionOk="0">
                  <a:moveTo>
                    <a:pt x="601" y="0"/>
                  </a:moveTo>
                  <a:lnTo>
                    <a:pt x="601" y="1241"/>
                  </a:lnTo>
                  <a:cubicBezTo>
                    <a:pt x="601" y="1483"/>
                    <a:pt x="401" y="1679"/>
                    <a:pt x="158" y="1679"/>
                  </a:cubicBezTo>
                  <a:lnTo>
                    <a:pt x="0" y="1679"/>
                  </a:lnTo>
                  <a:lnTo>
                    <a:pt x="0" y="2566"/>
                  </a:lnTo>
                  <a:lnTo>
                    <a:pt x="1488" y="2566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rgbClr val="814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2925813" y="3271850"/>
              <a:ext cx="256375" cy="280475"/>
            </a:xfrm>
            <a:custGeom>
              <a:avLst/>
              <a:gdLst/>
              <a:ahLst/>
              <a:cxnLst/>
              <a:rect l="l" t="t" r="r" b="b"/>
              <a:pathLst>
                <a:path w="10255" h="11219" extrusionOk="0">
                  <a:moveTo>
                    <a:pt x="4493" y="1"/>
                  </a:moveTo>
                  <a:lnTo>
                    <a:pt x="3301" y="2105"/>
                  </a:lnTo>
                  <a:lnTo>
                    <a:pt x="2099" y="4227"/>
                  </a:lnTo>
                  <a:cubicBezTo>
                    <a:pt x="1927" y="4527"/>
                    <a:pt x="1990" y="4904"/>
                    <a:pt x="2248" y="5138"/>
                  </a:cubicBezTo>
                  <a:lnTo>
                    <a:pt x="1264" y="6864"/>
                  </a:lnTo>
                  <a:cubicBezTo>
                    <a:pt x="1079" y="7198"/>
                    <a:pt x="1107" y="7608"/>
                    <a:pt x="1341" y="7909"/>
                  </a:cubicBezTo>
                  <a:lnTo>
                    <a:pt x="434" y="9511"/>
                  </a:lnTo>
                  <a:cubicBezTo>
                    <a:pt x="1" y="10269"/>
                    <a:pt x="549" y="11218"/>
                    <a:pt x="1418" y="11218"/>
                  </a:cubicBezTo>
                  <a:lnTo>
                    <a:pt x="8843" y="11218"/>
                  </a:lnTo>
                  <a:cubicBezTo>
                    <a:pt x="9710" y="11218"/>
                    <a:pt x="10254" y="10269"/>
                    <a:pt x="9825" y="9506"/>
                  </a:cubicBezTo>
                  <a:lnTo>
                    <a:pt x="8920" y="7909"/>
                  </a:lnTo>
                  <a:cubicBezTo>
                    <a:pt x="9153" y="7608"/>
                    <a:pt x="9182" y="7194"/>
                    <a:pt x="8991" y="6864"/>
                  </a:cubicBezTo>
                  <a:lnTo>
                    <a:pt x="8013" y="5138"/>
                  </a:lnTo>
                  <a:cubicBezTo>
                    <a:pt x="8271" y="4904"/>
                    <a:pt x="8328" y="4522"/>
                    <a:pt x="8156" y="4222"/>
                  </a:cubicBezTo>
                  <a:lnTo>
                    <a:pt x="6954" y="2105"/>
                  </a:lnTo>
                  <a:lnTo>
                    <a:pt x="5762" y="1"/>
                  </a:lnTo>
                  <a:close/>
                </a:path>
              </a:pathLst>
            </a:custGeom>
            <a:solidFill>
              <a:srgbClr val="8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2961238" y="3262650"/>
              <a:ext cx="220925" cy="289550"/>
            </a:xfrm>
            <a:custGeom>
              <a:avLst/>
              <a:gdLst/>
              <a:ahLst/>
              <a:cxnLst/>
              <a:rect l="l" t="t" r="r" b="b"/>
              <a:pathLst>
                <a:path w="8837" h="11582" extrusionOk="0">
                  <a:moveTo>
                    <a:pt x="3712" y="0"/>
                  </a:moveTo>
                  <a:cubicBezTo>
                    <a:pt x="3592" y="0"/>
                    <a:pt x="3470" y="30"/>
                    <a:pt x="3358" y="93"/>
                  </a:cubicBezTo>
                  <a:cubicBezTo>
                    <a:pt x="3310" y="116"/>
                    <a:pt x="3263" y="150"/>
                    <a:pt x="3224" y="188"/>
                  </a:cubicBezTo>
                  <a:lnTo>
                    <a:pt x="5647" y="4456"/>
                  </a:lnTo>
                  <a:cubicBezTo>
                    <a:pt x="5709" y="4571"/>
                    <a:pt x="5671" y="4714"/>
                    <a:pt x="5557" y="4780"/>
                  </a:cubicBezTo>
                  <a:cubicBezTo>
                    <a:pt x="5518" y="4800"/>
                    <a:pt x="5480" y="4809"/>
                    <a:pt x="5438" y="4809"/>
                  </a:cubicBezTo>
                  <a:lnTo>
                    <a:pt x="2409" y="4809"/>
                  </a:lnTo>
                  <a:cubicBezTo>
                    <a:pt x="1922" y="4809"/>
                    <a:pt x="1522" y="5205"/>
                    <a:pt x="1522" y="5691"/>
                  </a:cubicBezTo>
                  <a:lnTo>
                    <a:pt x="5680" y="5691"/>
                  </a:lnTo>
                  <a:lnTo>
                    <a:pt x="6277" y="6736"/>
                  </a:lnTo>
                  <a:lnTo>
                    <a:pt x="6653" y="7404"/>
                  </a:lnTo>
                  <a:cubicBezTo>
                    <a:pt x="6720" y="7518"/>
                    <a:pt x="6677" y="7661"/>
                    <a:pt x="6563" y="7723"/>
                  </a:cubicBezTo>
                  <a:cubicBezTo>
                    <a:pt x="6530" y="7742"/>
                    <a:pt x="6491" y="7756"/>
                    <a:pt x="6448" y="7756"/>
                  </a:cubicBezTo>
                  <a:lnTo>
                    <a:pt x="1641" y="7756"/>
                  </a:lnTo>
                  <a:cubicBezTo>
                    <a:pt x="1150" y="7756"/>
                    <a:pt x="754" y="8152"/>
                    <a:pt x="754" y="8639"/>
                  </a:cubicBezTo>
                  <a:lnTo>
                    <a:pt x="6686" y="8639"/>
                  </a:lnTo>
                  <a:lnTo>
                    <a:pt x="7635" y="10309"/>
                  </a:lnTo>
                  <a:cubicBezTo>
                    <a:pt x="7683" y="10395"/>
                    <a:pt x="7683" y="10494"/>
                    <a:pt x="7635" y="10575"/>
                  </a:cubicBezTo>
                  <a:cubicBezTo>
                    <a:pt x="7593" y="10652"/>
                    <a:pt x="7512" y="10699"/>
                    <a:pt x="7426" y="10699"/>
                  </a:cubicBezTo>
                  <a:lnTo>
                    <a:pt x="888" y="10699"/>
                  </a:lnTo>
                  <a:cubicBezTo>
                    <a:pt x="396" y="10699"/>
                    <a:pt x="1" y="11095"/>
                    <a:pt x="1" y="11582"/>
                  </a:cubicBezTo>
                  <a:lnTo>
                    <a:pt x="7426" y="11582"/>
                  </a:lnTo>
                  <a:cubicBezTo>
                    <a:pt x="7428" y="11582"/>
                    <a:pt x="7430" y="11582"/>
                    <a:pt x="7432" y="11582"/>
                  </a:cubicBezTo>
                  <a:cubicBezTo>
                    <a:pt x="8296" y="11582"/>
                    <a:pt x="8836" y="10635"/>
                    <a:pt x="8408" y="9874"/>
                  </a:cubicBezTo>
                  <a:lnTo>
                    <a:pt x="7503" y="8277"/>
                  </a:lnTo>
                  <a:cubicBezTo>
                    <a:pt x="7736" y="7976"/>
                    <a:pt x="7765" y="7562"/>
                    <a:pt x="7574" y="7232"/>
                  </a:cubicBezTo>
                  <a:lnTo>
                    <a:pt x="6596" y="5506"/>
                  </a:lnTo>
                  <a:cubicBezTo>
                    <a:pt x="6854" y="5272"/>
                    <a:pt x="6911" y="4890"/>
                    <a:pt x="6739" y="4590"/>
                  </a:cubicBezTo>
                  <a:lnTo>
                    <a:pt x="4345" y="369"/>
                  </a:lnTo>
                  <a:cubicBezTo>
                    <a:pt x="4213" y="133"/>
                    <a:pt x="3966" y="0"/>
                    <a:pt x="3712" y="0"/>
                  </a:cubicBezTo>
                  <a:close/>
                </a:path>
              </a:pathLst>
            </a:custGeom>
            <a:solidFill>
              <a:srgbClr val="69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3020238" y="3228225"/>
              <a:ext cx="33775" cy="64400"/>
            </a:xfrm>
            <a:custGeom>
              <a:avLst/>
              <a:gdLst/>
              <a:ahLst/>
              <a:cxnLst/>
              <a:rect l="l" t="t" r="r" b="b"/>
              <a:pathLst>
                <a:path w="1351" h="2576" extrusionOk="0">
                  <a:moveTo>
                    <a:pt x="1350" y="0"/>
                  </a:moveTo>
                  <a:cubicBezTo>
                    <a:pt x="1275" y="0"/>
                    <a:pt x="1198" y="44"/>
                    <a:pt x="1160" y="115"/>
                  </a:cubicBezTo>
                  <a:lnTo>
                    <a:pt x="788" y="755"/>
                  </a:lnTo>
                  <a:lnTo>
                    <a:pt x="206" y="850"/>
                  </a:lnTo>
                  <a:cubicBezTo>
                    <a:pt x="87" y="869"/>
                    <a:pt x="1" y="978"/>
                    <a:pt x="25" y="1103"/>
                  </a:cubicBezTo>
                  <a:cubicBezTo>
                    <a:pt x="29" y="1140"/>
                    <a:pt x="44" y="1173"/>
                    <a:pt x="67" y="1202"/>
                  </a:cubicBezTo>
                  <a:lnTo>
                    <a:pt x="439" y="1665"/>
                  </a:lnTo>
                  <a:lnTo>
                    <a:pt x="254" y="2309"/>
                  </a:lnTo>
                  <a:cubicBezTo>
                    <a:pt x="230" y="2428"/>
                    <a:pt x="306" y="2547"/>
                    <a:pt x="426" y="2571"/>
                  </a:cubicBezTo>
                  <a:cubicBezTo>
                    <a:pt x="442" y="2574"/>
                    <a:pt x="457" y="2576"/>
                    <a:pt x="473" y="2576"/>
                  </a:cubicBezTo>
                  <a:cubicBezTo>
                    <a:pt x="504" y="2576"/>
                    <a:pt x="534" y="2570"/>
                    <a:pt x="559" y="2557"/>
                  </a:cubicBezTo>
                  <a:lnTo>
                    <a:pt x="1350" y="222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F2E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3053988" y="3228225"/>
              <a:ext cx="34025" cy="64400"/>
            </a:xfrm>
            <a:custGeom>
              <a:avLst/>
              <a:gdLst/>
              <a:ahLst/>
              <a:cxnLst/>
              <a:rect l="l" t="t" r="r" b="b"/>
              <a:pathLst>
                <a:path w="1361" h="2576" extrusionOk="0">
                  <a:moveTo>
                    <a:pt x="0" y="0"/>
                  </a:moveTo>
                  <a:lnTo>
                    <a:pt x="0" y="2228"/>
                  </a:lnTo>
                  <a:lnTo>
                    <a:pt x="792" y="2557"/>
                  </a:lnTo>
                  <a:cubicBezTo>
                    <a:pt x="821" y="2570"/>
                    <a:pt x="851" y="2575"/>
                    <a:pt x="881" y="2575"/>
                  </a:cubicBezTo>
                  <a:cubicBezTo>
                    <a:pt x="966" y="2575"/>
                    <a:pt x="1048" y="2529"/>
                    <a:pt x="1083" y="2447"/>
                  </a:cubicBezTo>
                  <a:cubicBezTo>
                    <a:pt x="1103" y="2404"/>
                    <a:pt x="1112" y="2357"/>
                    <a:pt x="1103" y="2314"/>
                  </a:cubicBezTo>
                  <a:lnTo>
                    <a:pt x="912" y="1665"/>
                  </a:lnTo>
                  <a:lnTo>
                    <a:pt x="1284" y="1202"/>
                  </a:lnTo>
                  <a:cubicBezTo>
                    <a:pt x="1360" y="1107"/>
                    <a:pt x="1345" y="969"/>
                    <a:pt x="1250" y="892"/>
                  </a:cubicBezTo>
                  <a:cubicBezTo>
                    <a:pt x="1222" y="869"/>
                    <a:pt x="1189" y="854"/>
                    <a:pt x="1150" y="850"/>
                  </a:cubicBezTo>
                  <a:lnTo>
                    <a:pt x="564" y="755"/>
                  </a:lnTo>
                  <a:lnTo>
                    <a:pt x="196" y="115"/>
                  </a:lnTo>
                  <a:cubicBezTo>
                    <a:pt x="154" y="44"/>
                    <a:pt x="82" y="0"/>
                    <a:pt x="0" y="0"/>
                  </a:cubicBezTo>
                  <a:close/>
                </a:path>
              </a:pathLst>
            </a:custGeom>
            <a:solidFill>
              <a:srgbClr val="F2A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3055788" y="3328750"/>
              <a:ext cx="22200" cy="22075"/>
            </a:xfrm>
            <a:custGeom>
              <a:avLst/>
              <a:gdLst/>
              <a:ahLst/>
              <a:cxnLst/>
              <a:rect l="l" t="t" r="r" b="b"/>
              <a:pathLst>
                <a:path w="888" h="883" extrusionOk="0">
                  <a:moveTo>
                    <a:pt x="443" y="0"/>
                  </a:moveTo>
                  <a:cubicBezTo>
                    <a:pt x="196" y="0"/>
                    <a:pt x="1" y="196"/>
                    <a:pt x="1" y="443"/>
                  </a:cubicBezTo>
                  <a:cubicBezTo>
                    <a:pt x="1" y="687"/>
                    <a:pt x="196" y="883"/>
                    <a:pt x="443" y="883"/>
                  </a:cubicBezTo>
                  <a:cubicBezTo>
                    <a:pt x="687" y="883"/>
                    <a:pt x="888" y="687"/>
                    <a:pt x="888" y="443"/>
                  </a:cubicBezTo>
                  <a:cubicBezTo>
                    <a:pt x="888" y="196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3011438" y="3361050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3" y="1"/>
                  </a:moveTo>
                  <a:cubicBezTo>
                    <a:pt x="196" y="1"/>
                    <a:pt x="0" y="201"/>
                    <a:pt x="0" y="444"/>
                  </a:cubicBezTo>
                  <a:cubicBezTo>
                    <a:pt x="0" y="687"/>
                    <a:pt x="196" y="888"/>
                    <a:pt x="443" y="888"/>
                  </a:cubicBezTo>
                  <a:cubicBezTo>
                    <a:pt x="687" y="888"/>
                    <a:pt x="887" y="687"/>
                    <a:pt x="887" y="444"/>
                  </a:cubicBezTo>
                  <a:cubicBezTo>
                    <a:pt x="887" y="201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2989138" y="3427350"/>
              <a:ext cx="22325" cy="22075"/>
            </a:xfrm>
            <a:custGeom>
              <a:avLst/>
              <a:gdLst/>
              <a:ahLst/>
              <a:cxnLst/>
              <a:rect l="l" t="t" r="r" b="b"/>
              <a:pathLst>
                <a:path w="893" h="883" extrusionOk="0">
                  <a:moveTo>
                    <a:pt x="444" y="1"/>
                  </a:moveTo>
                  <a:cubicBezTo>
                    <a:pt x="201" y="1"/>
                    <a:pt x="1" y="201"/>
                    <a:pt x="1" y="444"/>
                  </a:cubicBezTo>
                  <a:cubicBezTo>
                    <a:pt x="1" y="687"/>
                    <a:pt x="201" y="882"/>
                    <a:pt x="444" y="882"/>
                  </a:cubicBezTo>
                  <a:cubicBezTo>
                    <a:pt x="692" y="882"/>
                    <a:pt x="892" y="687"/>
                    <a:pt x="892" y="444"/>
                  </a:cubicBezTo>
                  <a:cubicBezTo>
                    <a:pt x="892" y="201"/>
                    <a:pt x="692" y="1"/>
                    <a:pt x="444" y="1"/>
                  </a:cubicBezTo>
                  <a:close/>
                </a:path>
              </a:pathLst>
            </a:custGeom>
            <a:solidFill>
              <a:srgbClr val="94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3092738" y="3427350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196" y="1"/>
                    <a:pt x="0" y="201"/>
                    <a:pt x="0" y="444"/>
                  </a:cubicBezTo>
                  <a:cubicBezTo>
                    <a:pt x="0" y="687"/>
                    <a:pt x="196" y="888"/>
                    <a:pt x="444" y="888"/>
                  </a:cubicBezTo>
                  <a:cubicBezTo>
                    <a:pt x="687" y="888"/>
                    <a:pt x="887" y="687"/>
                    <a:pt x="887" y="444"/>
                  </a:cubicBezTo>
                  <a:cubicBezTo>
                    <a:pt x="887" y="201"/>
                    <a:pt x="687" y="1"/>
                    <a:pt x="444" y="1"/>
                  </a:cubicBezTo>
                  <a:close/>
                </a:path>
              </a:pathLst>
            </a:custGeom>
            <a:solidFill>
              <a:srgbClr val="F2E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3042913" y="3508425"/>
              <a:ext cx="22200" cy="22075"/>
            </a:xfrm>
            <a:custGeom>
              <a:avLst/>
              <a:gdLst/>
              <a:ahLst/>
              <a:cxnLst/>
              <a:rect l="l" t="t" r="r" b="b"/>
              <a:pathLst>
                <a:path w="888" h="883" extrusionOk="0">
                  <a:moveTo>
                    <a:pt x="443" y="0"/>
                  </a:moveTo>
                  <a:cubicBezTo>
                    <a:pt x="201" y="0"/>
                    <a:pt x="0" y="196"/>
                    <a:pt x="0" y="439"/>
                  </a:cubicBezTo>
                  <a:cubicBezTo>
                    <a:pt x="0" y="683"/>
                    <a:pt x="201" y="883"/>
                    <a:pt x="443" y="883"/>
                  </a:cubicBezTo>
                  <a:cubicBezTo>
                    <a:pt x="692" y="883"/>
                    <a:pt x="888" y="683"/>
                    <a:pt x="888" y="439"/>
                  </a:cubicBezTo>
                  <a:cubicBezTo>
                    <a:pt x="888" y="196"/>
                    <a:pt x="692" y="0"/>
                    <a:pt x="443" y="0"/>
                  </a:cubicBezTo>
                  <a:close/>
                </a:path>
              </a:pathLst>
            </a:custGeom>
            <a:solidFill>
              <a:srgbClr val="FFF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2991138" y="3552300"/>
              <a:ext cx="22200" cy="22075"/>
            </a:xfrm>
            <a:custGeom>
              <a:avLst/>
              <a:gdLst/>
              <a:ahLst/>
              <a:cxnLst/>
              <a:rect l="l" t="t" r="r" b="b"/>
              <a:pathLst>
                <a:path w="888" h="883" extrusionOk="0">
                  <a:moveTo>
                    <a:pt x="445" y="0"/>
                  </a:moveTo>
                  <a:cubicBezTo>
                    <a:pt x="201" y="0"/>
                    <a:pt x="1" y="196"/>
                    <a:pt x="1" y="440"/>
                  </a:cubicBezTo>
                  <a:cubicBezTo>
                    <a:pt x="1" y="682"/>
                    <a:pt x="201" y="883"/>
                    <a:pt x="445" y="883"/>
                  </a:cubicBezTo>
                  <a:cubicBezTo>
                    <a:pt x="688" y="883"/>
                    <a:pt x="888" y="682"/>
                    <a:pt x="888" y="440"/>
                  </a:cubicBezTo>
                  <a:cubicBezTo>
                    <a:pt x="888" y="196"/>
                    <a:pt x="688" y="0"/>
                    <a:pt x="445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3094638" y="3552300"/>
              <a:ext cx="22200" cy="22075"/>
            </a:xfrm>
            <a:custGeom>
              <a:avLst/>
              <a:gdLst/>
              <a:ahLst/>
              <a:cxnLst/>
              <a:rect l="l" t="t" r="r" b="b"/>
              <a:pathLst>
                <a:path w="888" h="883" extrusionOk="0">
                  <a:moveTo>
                    <a:pt x="445" y="0"/>
                  </a:moveTo>
                  <a:cubicBezTo>
                    <a:pt x="201" y="0"/>
                    <a:pt x="1" y="196"/>
                    <a:pt x="1" y="440"/>
                  </a:cubicBezTo>
                  <a:cubicBezTo>
                    <a:pt x="1" y="687"/>
                    <a:pt x="201" y="883"/>
                    <a:pt x="445" y="883"/>
                  </a:cubicBezTo>
                  <a:cubicBezTo>
                    <a:pt x="692" y="883"/>
                    <a:pt x="888" y="687"/>
                    <a:pt x="888" y="440"/>
                  </a:cubicBezTo>
                  <a:cubicBezTo>
                    <a:pt x="888" y="196"/>
                    <a:pt x="692" y="0"/>
                    <a:pt x="445" y="0"/>
                  </a:cubicBezTo>
                  <a:close/>
                </a:path>
              </a:pathLst>
            </a:custGeom>
            <a:solidFill>
              <a:srgbClr val="F2E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7" name="Google Shape;1827;p40"/>
          <p:cNvGrpSpPr/>
          <p:nvPr/>
        </p:nvGrpSpPr>
        <p:grpSpPr>
          <a:xfrm>
            <a:off x="1728350" y="3160252"/>
            <a:ext cx="270675" cy="366025"/>
            <a:chOff x="4767838" y="3228275"/>
            <a:chExt cx="270675" cy="366025"/>
          </a:xfrm>
        </p:grpSpPr>
        <p:sp>
          <p:nvSpPr>
            <p:cNvPr id="1828" name="Google Shape;1828;p40"/>
            <p:cNvSpPr/>
            <p:nvPr/>
          </p:nvSpPr>
          <p:spPr>
            <a:xfrm>
              <a:off x="4877413" y="3530125"/>
              <a:ext cx="37100" cy="64175"/>
            </a:xfrm>
            <a:custGeom>
              <a:avLst/>
              <a:gdLst/>
              <a:ahLst/>
              <a:cxnLst/>
              <a:rect l="l" t="t" r="r" b="b"/>
              <a:pathLst>
                <a:path w="1484" h="2567" extrusionOk="0">
                  <a:moveTo>
                    <a:pt x="0" y="0"/>
                  </a:moveTo>
                  <a:lnTo>
                    <a:pt x="0" y="2566"/>
                  </a:lnTo>
                  <a:lnTo>
                    <a:pt x="1484" y="2566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A05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4877413" y="3530125"/>
              <a:ext cx="37100" cy="64175"/>
            </a:xfrm>
            <a:custGeom>
              <a:avLst/>
              <a:gdLst/>
              <a:ahLst/>
              <a:cxnLst/>
              <a:rect l="l" t="t" r="r" b="b"/>
              <a:pathLst>
                <a:path w="1484" h="2567" extrusionOk="0">
                  <a:moveTo>
                    <a:pt x="597" y="0"/>
                  </a:moveTo>
                  <a:lnTo>
                    <a:pt x="597" y="1241"/>
                  </a:lnTo>
                  <a:cubicBezTo>
                    <a:pt x="597" y="1483"/>
                    <a:pt x="401" y="1679"/>
                    <a:pt x="153" y="1679"/>
                  </a:cubicBezTo>
                  <a:lnTo>
                    <a:pt x="0" y="1679"/>
                  </a:lnTo>
                  <a:lnTo>
                    <a:pt x="0" y="2566"/>
                  </a:lnTo>
                  <a:lnTo>
                    <a:pt x="1484" y="2566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814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4968038" y="3400275"/>
              <a:ext cx="70475" cy="121400"/>
            </a:xfrm>
            <a:custGeom>
              <a:avLst/>
              <a:gdLst/>
              <a:ahLst/>
              <a:cxnLst/>
              <a:rect l="l" t="t" r="r" b="b"/>
              <a:pathLst>
                <a:path w="2819" h="4856" extrusionOk="0">
                  <a:moveTo>
                    <a:pt x="0" y="1"/>
                  </a:moveTo>
                  <a:lnTo>
                    <a:pt x="0" y="4855"/>
                  </a:lnTo>
                  <a:lnTo>
                    <a:pt x="2046" y="4855"/>
                  </a:lnTo>
                  <a:cubicBezTo>
                    <a:pt x="2519" y="4855"/>
                    <a:pt x="2818" y="4355"/>
                    <a:pt x="2590" y="3945"/>
                  </a:cubicBezTo>
                  <a:lnTo>
                    <a:pt x="2585" y="3935"/>
                  </a:lnTo>
                  <a:lnTo>
                    <a:pt x="1907" y="2738"/>
                  </a:lnTo>
                  <a:cubicBezTo>
                    <a:pt x="2061" y="2257"/>
                    <a:pt x="2004" y="1732"/>
                    <a:pt x="1755" y="1293"/>
                  </a:cubicBezTo>
                  <a:lnTo>
                    <a:pt x="1522" y="883"/>
                  </a:lnTo>
                  <a:cubicBezTo>
                    <a:pt x="1211" y="340"/>
                    <a:pt x="630" y="1"/>
                    <a:pt x="0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4772838" y="3405025"/>
              <a:ext cx="60350" cy="56550"/>
            </a:xfrm>
            <a:custGeom>
              <a:avLst/>
              <a:gdLst/>
              <a:ahLst/>
              <a:cxnLst/>
              <a:rect l="l" t="t" r="r" b="b"/>
              <a:pathLst>
                <a:path w="2414" h="2262" extrusionOk="0">
                  <a:moveTo>
                    <a:pt x="1374" y="1"/>
                  </a:moveTo>
                  <a:cubicBezTo>
                    <a:pt x="1093" y="1"/>
                    <a:pt x="831" y="150"/>
                    <a:pt x="692" y="392"/>
                  </a:cubicBezTo>
                  <a:lnTo>
                    <a:pt x="292" y="1103"/>
                  </a:lnTo>
                  <a:lnTo>
                    <a:pt x="287" y="1117"/>
                  </a:lnTo>
                  <a:cubicBezTo>
                    <a:pt x="1" y="1632"/>
                    <a:pt x="377" y="2262"/>
                    <a:pt x="969" y="2262"/>
                  </a:cubicBezTo>
                  <a:lnTo>
                    <a:pt x="2414" y="2262"/>
                  </a:lnTo>
                  <a:lnTo>
                    <a:pt x="2414" y="1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4767838" y="3271850"/>
              <a:ext cx="256375" cy="280475"/>
            </a:xfrm>
            <a:custGeom>
              <a:avLst/>
              <a:gdLst/>
              <a:ahLst/>
              <a:cxnLst/>
              <a:rect l="l" t="t" r="r" b="b"/>
              <a:pathLst>
                <a:path w="10255" h="11219" extrusionOk="0">
                  <a:moveTo>
                    <a:pt x="4493" y="1"/>
                  </a:moveTo>
                  <a:lnTo>
                    <a:pt x="3301" y="2105"/>
                  </a:lnTo>
                  <a:lnTo>
                    <a:pt x="2099" y="4227"/>
                  </a:lnTo>
                  <a:cubicBezTo>
                    <a:pt x="1927" y="4527"/>
                    <a:pt x="1984" y="4904"/>
                    <a:pt x="2242" y="5138"/>
                  </a:cubicBezTo>
                  <a:lnTo>
                    <a:pt x="1264" y="6864"/>
                  </a:lnTo>
                  <a:cubicBezTo>
                    <a:pt x="1073" y="7198"/>
                    <a:pt x="1102" y="7608"/>
                    <a:pt x="1336" y="7909"/>
                  </a:cubicBezTo>
                  <a:lnTo>
                    <a:pt x="430" y="9511"/>
                  </a:lnTo>
                  <a:cubicBezTo>
                    <a:pt x="1" y="10269"/>
                    <a:pt x="544" y="11218"/>
                    <a:pt x="1412" y="11218"/>
                  </a:cubicBezTo>
                  <a:lnTo>
                    <a:pt x="8838" y="11218"/>
                  </a:lnTo>
                  <a:cubicBezTo>
                    <a:pt x="9706" y="11218"/>
                    <a:pt x="10254" y="10269"/>
                    <a:pt x="9820" y="9506"/>
                  </a:cubicBezTo>
                  <a:lnTo>
                    <a:pt x="8914" y="7909"/>
                  </a:lnTo>
                  <a:cubicBezTo>
                    <a:pt x="9148" y="7603"/>
                    <a:pt x="9177" y="7194"/>
                    <a:pt x="8986" y="6864"/>
                  </a:cubicBezTo>
                  <a:lnTo>
                    <a:pt x="8008" y="5138"/>
                  </a:lnTo>
                  <a:cubicBezTo>
                    <a:pt x="8266" y="4904"/>
                    <a:pt x="8323" y="4522"/>
                    <a:pt x="8151" y="4222"/>
                  </a:cubicBezTo>
                  <a:lnTo>
                    <a:pt x="6950" y="2105"/>
                  </a:lnTo>
                  <a:lnTo>
                    <a:pt x="5762" y="1"/>
                  </a:lnTo>
                  <a:close/>
                </a:path>
              </a:pathLst>
            </a:custGeom>
            <a:solidFill>
              <a:srgbClr val="8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4803113" y="3262650"/>
              <a:ext cx="221075" cy="289550"/>
            </a:xfrm>
            <a:custGeom>
              <a:avLst/>
              <a:gdLst/>
              <a:ahLst/>
              <a:cxnLst/>
              <a:rect l="l" t="t" r="r" b="b"/>
              <a:pathLst>
                <a:path w="8843" h="11582" extrusionOk="0">
                  <a:moveTo>
                    <a:pt x="3717" y="0"/>
                  </a:moveTo>
                  <a:cubicBezTo>
                    <a:pt x="3596" y="0"/>
                    <a:pt x="3473" y="30"/>
                    <a:pt x="3359" y="93"/>
                  </a:cubicBezTo>
                  <a:cubicBezTo>
                    <a:pt x="3311" y="116"/>
                    <a:pt x="3268" y="150"/>
                    <a:pt x="3225" y="188"/>
                  </a:cubicBezTo>
                  <a:lnTo>
                    <a:pt x="5649" y="4456"/>
                  </a:lnTo>
                  <a:cubicBezTo>
                    <a:pt x="5710" y="4571"/>
                    <a:pt x="5671" y="4714"/>
                    <a:pt x="5557" y="4780"/>
                  </a:cubicBezTo>
                  <a:cubicBezTo>
                    <a:pt x="5524" y="4800"/>
                    <a:pt x="5481" y="4809"/>
                    <a:pt x="5442" y="4809"/>
                  </a:cubicBezTo>
                  <a:lnTo>
                    <a:pt x="3597" y="4809"/>
                  </a:lnTo>
                  <a:lnTo>
                    <a:pt x="3597" y="5691"/>
                  </a:lnTo>
                  <a:lnTo>
                    <a:pt x="5686" y="5691"/>
                  </a:lnTo>
                  <a:lnTo>
                    <a:pt x="6278" y="6736"/>
                  </a:lnTo>
                  <a:lnTo>
                    <a:pt x="6655" y="7404"/>
                  </a:lnTo>
                  <a:cubicBezTo>
                    <a:pt x="6721" y="7518"/>
                    <a:pt x="6683" y="7661"/>
                    <a:pt x="6569" y="7723"/>
                  </a:cubicBezTo>
                  <a:cubicBezTo>
                    <a:pt x="6530" y="7742"/>
                    <a:pt x="6492" y="7756"/>
                    <a:pt x="6450" y="7756"/>
                  </a:cubicBezTo>
                  <a:lnTo>
                    <a:pt x="1642" y="7756"/>
                  </a:lnTo>
                  <a:cubicBezTo>
                    <a:pt x="1156" y="7756"/>
                    <a:pt x="755" y="8152"/>
                    <a:pt x="755" y="8639"/>
                  </a:cubicBezTo>
                  <a:lnTo>
                    <a:pt x="6692" y="8639"/>
                  </a:lnTo>
                  <a:lnTo>
                    <a:pt x="7637" y="10309"/>
                  </a:lnTo>
                  <a:cubicBezTo>
                    <a:pt x="7689" y="10395"/>
                    <a:pt x="7685" y="10494"/>
                    <a:pt x="7637" y="10575"/>
                  </a:cubicBezTo>
                  <a:cubicBezTo>
                    <a:pt x="7594" y="10652"/>
                    <a:pt x="7513" y="10699"/>
                    <a:pt x="7427" y="10699"/>
                  </a:cubicBezTo>
                  <a:lnTo>
                    <a:pt x="888" y="10699"/>
                  </a:lnTo>
                  <a:cubicBezTo>
                    <a:pt x="402" y="10699"/>
                    <a:pt x="1" y="11095"/>
                    <a:pt x="1" y="11582"/>
                  </a:cubicBezTo>
                  <a:lnTo>
                    <a:pt x="7427" y="11582"/>
                  </a:lnTo>
                  <a:cubicBezTo>
                    <a:pt x="7429" y="11582"/>
                    <a:pt x="7431" y="11582"/>
                    <a:pt x="7434" y="11582"/>
                  </a:cubicBezTo>
                  <a:cubicBezTo>
                    <a:pt x="8298" y="11582"/>
                    <a:pt x="8842" y="10635"/>
                    <a:pt x="8409" y="9874"/>
                  </a:cubicBezTo>
                  <a:lnTo>
                    <a:pt x="7503" y="8277"/>
                  </a:lnTo>
                  <a:cubicBezTo>
                    <a:pt x="7737" y="7971"/>
                    <a:pt x="7766" y="7562"/>
                    <a:pt x="7575" y="7232"/>
                  </a:cubicBezTo>
                  <a:lnTo>
                    <a:pt x="6597" y="5506"/>
                  </a:lnTo>
                  <a:cubicBezTo>
                    <a:pt x="6855" y="5272"/>
                    <a:pt x="6912" y="4890"/>
                    <a:pt x="6740" y="4590"/>
                  </a:cubicBezTo>
                  <a:lnTo>
                    <a:pt x="4351" y="369"/>
                  </a:lnTo>
                  <a:cubicBezTo>
                    <a:pt x="4218" y="133"/>
                    <a:pt x="3971" y="0"/>
                    <a:pt x="3717" y="0"/>
                  </a:cubicBezTo>
                  <a:close/>
                </a:path>
              </a:pathLst>
            </a:custGeom>
            <a:solidFill>
              <a:srgbClr val="69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4821988" y="3456550"/>
              <a:ext cx="62975" cy="22075"/>
            </a:xfrm>
            <a:custGeom>
              <a:avLst/>
              <a:gdLst/>
              <a:ahLst/>
              <a:cxnLst/>
              <a:rect l="l" t="t" r="r" b="b"/>
              <a:pathLst>
                <a:path w="2519" h="883" extrusionOk="0">
                  <a:moveTo>
                    <a:pt x="887" y="0"/>
                  </a:moveTo>
                  <a:cubicBezTo>
                    <a:pt x="401" y="0"/>
                    <a:pt x="0" y="396"/>
                    <a:pt x="0" y="883"/>
                  </a:cubicBezTo>
                  <a:lnTo>
                    <a:pt x="2518" y="883"/>
                  </a:lnTo>
                  <a:cubicBezTo>
                    <a:pt x="2518" y="396"/>
                    <a:pt x="2118" y="0"/>
                    <a:pt x="1631" y="0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4850463" y="3382850"/>
              <a:ext cx="91025" cy="22200"/>
            </a:xfrm>
            <a:custGeom>
              <a:avLst/>
              <a:gdLst/>
              <a:ahLst/>
              <a:cxnLst/>
              <a:rect l="l" t="t" r="r" b="b"/>
              <a:pathLst>
                <a:path w="3641" h="888" extrusionOk="0">
                  <a:moveTo>
                    <a:pt x="887" y="1"/>
                  </a:moveTo>
                  <a:cubicBezTo>
                    <a:pt x="396" y="1"/>
                    <a:pt x="0" y="397"/>
                    <a:pt x="0" y="888"/>
                  </a:cubicBezTo>
                  <a:lnTo>
                    <a:pt x="3640" y="888"/>
                  </a:lnTo>
                  <a:cubicBezTo>
                    <a:pt x="3640" y="397"/>
                    <a:pt x="3244" y="1"/>
                    <a:pt x="2753" y="1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4836038" y="3228275"/>
              <a:ext cx="119850" cy="103100"/>
            </a:xfrm>
            <a:custGeom>
              <a:avLst/>
              <a:gdLst/>
              <a:ahLst/>
              <a:cxnLst/>
              <a:rect l="l" t="t" r="r" b="b"/>
              <a:pathLst>
                <a:path w="4794" h="4124" extrusionOk="0">
                  <a:moveTo>
                    <a:pt x="2399" y="1"/>
                  </a:moveTo>
                  <a:cubicBezTo>
                    <a:pt x="2215" y="1"/>
                    <a:pt x="2035" y="98"/>
                    <a:pt x="1937" y="271"/>
                  </a:cubicBezTo>
                  <a:lnTo>
                    <a:pt x="1074" y="1792"/>
                  </a:lnTo>
                  <a:lnTo>
                    <a:pt x="205" y="3328"/>
                  </a:lnTo>
                  <a:cubicBezTo>
                    <a:pt x="0" y="3680"/>
                    <a:pt x="258" y="4123"/>
                    <a:pt x="663" y="4123"/>
                  </a:cubicBezTo>
                  <a:lnTo>
                    <a:pt x="4131" y="4123"/>
                  </a:lnTo>
                  <a:cubicBezTo>
                    <a:pt x="4536" y="4123"/>
                    <a:pt x="4794" y="3680"/>
                    <a:pt x="4594" y="3328"/>
                  </a:cubicBezTo>
                  <a:lnTo>
                    <a:pt x="4594" y="3328"/>
                  </a:lnTo>
                  <a:cubicBezTo>
                    <a:pt x="4594" y="3328"/>
                    <a:pt x="4594" y="3329"/>
                    <a:pt x="4594" y="3329"/>
                  </a:cubicBezTo>
                  <a:cubicBezTo>
                    <a:pt x="4590" y="3329"/>
                    <a:pt x="2890" y="332"/>
                    <a:pt x="2857" y="271"/>
                  </a:cubicBezTo>
                  <a:cubicBezTo>
                    <a:pt x="2809" y="185"/>
                    <a:pt x="2738" y="113"/>
                    <a:pt x="2652" y="66"/>
                  </a:cubicBezTo>
                  <a:cubicBezTo>
                    <a:pt x="2572" y="22"/>
                    <a:pt x="2485" y="1"/>
                    <a:pt x="2399" y="1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4860013" y="3228275"/>
              <a:ext cx="95875" cy="103100"/>
            </a:xfrm>
            <a:custGeom>
              <a:avLst/>
              <a:gdLst/>
              <a:ahLst/>
              <a:cxnLst/>
              <a:rect l="l" t="t" r="r" b="b"/>
              <a:pathLst>
                <a:path w="3835" h="4124" extrusionOk="0">
                  <a:moveTo>
                    <a:pt x="1436" y="1"/>
                  </a:moveTo>
                  <a:cubicBezTo>
                    <a:pt x="1350" y="1"/>
                    <a:pt x="1263" y="22"/>
                    <a:pt x="1183" y="66"/>
                  </a:cubicBezTo>
                  <a:cubicBezTo>
                    <a:pt x="1097" y="113"/>
                    <a:pt x="1026" y="185"/>
                    <a:pt x="978" y="271"/>
                  </a:cubicBezTo>
                  <a:lnTo>
                    <a:pt x="930" y="356"/>
                  </a:lnTo>
                  <a:lnTo>
                    <a:pt x="1126" y="704"/>
                  </a:lnTo>
                  <a:lnTo>
                    <a:pt x="2566" y="3242"/>
                  </a:lnTo>
                  <a:lnTo>
                    <a:pt x="888" y="3242"/>
                  </a:lnTo>
                  <a:cubicBezTo>
                    <a:pt x="396" y="3242"/>
                    <a:pt x="0" y="3637"/>
                    <a:pt x="0" y="4123"/>
                  </a:cubicBezTo>
                  <a:lnTo>
                    <a:pt x="3172" y="4123"/>
                  </a:lnTo>
                  <a:cubicBezTo>
                    <a:pt x="3577" y="4123"/>
                    <a:pt x="3835" y="3680"/>
                    <a:pt x="3635" y="3328"/>
                  </a:cubicBezTo>
                  <a:lnTo>
                    <a:pt x="3635" y="3328"/>
                  </a:lnTo>
                  <a:cubicBezTo>
                    <a:pt x="3635" y="3328"/>
                    <a:pt x="3635" y="3329"/>
                    <a:pt x="3635" y="3329"/>
                  </a:cubicBezTo>
                  <a:cubicBezTo>
                    <a:pt x="3631" y="3329"/>
                    <a:pt x="1931" y="332"/>
                    <a:pt x="1898" y="271"/>
                  </a:cubicBezTo>
                  <a:cubicBezTo>
                    <a:pt x="1801" y="98"/>
                    <a:pt x="1621" y="1"/>
                    <a:pt x="1436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4866338" y="3297150"/>
              <a:ext cx="11100" cy="11000"/>
            </a:xfrm>
            <a:custGeom>
              <a:avLst/>
              <a:gdLst/>
              <a:ahLst/>
              <a:cxnLst/>
              <a:rect l="l" t="t" r="r" b="b"/>
              <a:pathLst>
                <a:path w="444" h="440" extrusionOk="0">
                  <a:moveTo>
                    <a:pt x="224" y="1"/>
                  </a:moveTo>
                  <a:cubicBezTo>
                    <a:pt x="100" y="1"/>
                    <a:pt x="0" y="100"/>
                    <a:pt x="0" y="219"/>
                  </a:cubicBezTo>
                  <a:cubicBezTo>
                    <a:pt x="0" y="344"/>
                    <a:pt x="100" y="439"/>
                    <a:pt x="224" y="439"/>
                  </a:cubicBezTo>
                  <a:cubicBezTo>
                    <a:pt x="344" y="439"/>
                    <a:pt x="443" y="344"/>
                    <a:pt x="443" y="219"/>
                  </a:cubicBezTo>
                  <a:cubicBezTo>
                    <a:pt x="443" y="96"/>
                    <a:pt x="344" y="1"/>
                    <a:pt x="224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4881113" y="3269100"/>
              <a:ext cx="11225" cy="11150"/>
            </a:xfrm>
            <a:custGeom>
              <a:avLst/>
              <a:gdLst/>
              <a:ahLst/>
              <a:cxnLst/>
              <a:rect l="l" t="t" r="r" b="b"/>
              <a:pathLst>
                <a:path w="449" h="446" extrusionOk="0">
                  <a:moveTo>
                    <a:pt x="224" y="1"/>
                  </a:moveTo>
                  <a:cubicBezTo>
                    <a:pt x="101" y="1"/>
                    <a:pt x="0" y="102"/>
                    <a:pt x="0" y="221"/>
                  </a:cubicBezTo>
                  <a:cubicBezTo>
                    <a:pt x="0" y="344"/>
                    <a:pt x="101" y="445"/>
                    <a:pt x="224" y="445"/>
                  </a:cubicBezTo>
                  <a:cubicBezTo>
                    <a:pt x="348" y="445"/>
                    <a:pt x="449" y="344"/>
                    <a:pt x="449" y="221"/>
                  </a:cubicBezTo>
                  <a:cubicBezTo>
                    <a:pt x="449" y="102"/>
                    <a:pt x="348" y="1"/>
                    <a:pt x="224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4893738" y="3287475"/>
              <a:ext cx="11100" cy="11125"/>
            </a:xfrm>
            <a:custGeom>
              <a:avLst/>
              <a:gdLst/>
              <a:ahLst/>
              <a:cxnLst/>
              <a:rect l="l" t="t" r="r" b="b"/>
              <a:pathLst>
                <a:path w="444" h="445" extrusionOk="0">
                  <a:moveTo>
                    <a:pt x="221" y="1"/>
                  </a:moveTo>
                  <a:cubicBezTo>
                    <a:pt x="101" y="1"/>
                    <a:pt x="1" y="101"/>
                    <a:pt x="1" y="225"/>
                  </a:cubicBezTo>
                  <a:cubicBezTo>
                    <a:pt x="1" y="344"/>
                    <a:pt x="101" y="445"/>
                    <a:pt x="221" y="445"/>
                  </a:cubicBezTo>
                  <a:cubicBezTo>
                    <a:pt x="344" y="445"/>
                    <a:pt x="444" y="344"/>
                    <a:pt x="444" y="225"/>
                  </a:cubicBezTo>
                  <a:cubicBezTo>
                    <a:pt x="444" y="101"/>
                    <a:pt x="344" y="1"/>
                    <a:pt x="221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1" name="Google Shape;1841;p40"/>
          <p:cNvGrpSpPr/>
          <p:nvPr/>
        </p:nvGrpSpPr>
        <p:grpSpPr>
          <a:xfrm>
            <a:off x="3078438" y="1722613"/>
            <a:ext cx="278800" cy="365700"/>
            <a:chOff x="3493238" y="2066800"/>
            <a:chExt cx="278800" cy="365700"/>
          </a:xfrm>
        </p:grpSpPr>
        <p:sp>
          <p:nvSpPr>
            <p:cNvPr id="1842" name="Google Shape;1842;p40"/>
            <p:cNvSpPr/>
            <p:nvPr/>
          </p:nvSpPr>
          <p:spPr>
            <a:xfrm>
              <a:off x="3493238" y="2122100"/>
              <a:ext cx="278800" cy="310400"/>
            </a:xfrm>
            <a:custGeom>
              <a:avLst/>
              <a:gdLst/>
              <a:ahLst/>
              <a:cxnLst/>
              <a:rect l="l" t="t" r="r" b="b"/>
              <a:pathLst>
                <a:path w="11152" h="12416" extrusionOk="0">
                  <a:moveTo>
                    <a:pt x="4689" y="1"/>
                  </a:moveTo>
                  <a:lnTo>
                    <a:pt x="0" y="2061"/>
                  </a:lnTo>
                  <a:lnTo>
                    <a:pt x="0" y="11238"/>
                  </a:lnTo>
                  <a:cubicBezTo>
                    <a:pt x="0" y="11891"/>
                    <a:pt x="530" y="12415"/>
                    <a:pt x="1184" y="12415"/>
                  </a:cubicBezTo>
                  <a:lnTo>
                    <a:pt x="9969" y="12415"/>
                  </a:lnTo>
                  <a:cubicBezTo>
                    <a:pt x="10621" y="12415"/>
                    <a:pt x="11151" y="11891"/>
                    <a:pt x="11151" y="11238"/>
                  </a:cubicBezTo>
                  <a:lnTo>
                    <a:pt x="11151" y="2061"/>
                  </a:lnTo>
                  <a:lnTo>
                    <a:pt x="4689" y="1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3502188" y="2166950"/>
              <a:ext cx="269850" cy="265550"/>
            </a:xfrm>
            <a:custGeom>
              <a:avLst/>
              <a:gdLst/>
              <a:ahLst/>
              <a:cxnLst/>
              <a:rect l="l" t="t" r="r" b="b"/>
              <a:pathLst>
                <a:path w="10794" h="10622" extrusionOk="0">
                  <a:moveTo>
                    <a:pt x="9949" y="0"/>
                  </a:moveTo>
                  <a:cubicBezTo>
                    <a:pt x="9920" y="86"/>
                    <a:pt x="9906" y="177"/>
                    <a:pt x="9906" y="267"/>
                  </a:cubicBezTo>
                  <a:lnTo>
                    <a:pt x="9906" y="9444"/>
                  </a:lnTo>
                  <a:cubicBezTo>
                    <a:pt x="9906" y="9605"/>
                    <a:pt x="9772" y="9739"/>
                    <a:pt x="9611" y="9739"/>
                  </a:cubicBezTo>
                  <a:lnTo>
                    <a:pt x="826" y="9739"/>
                  </a:lnTo>
                  <a:cubicBezTo>
                    <a:pt x="463" y="9739"/>
                    <a:pt x="134" y="9959"/>
                    <a:pt x="1" y="10292"/>
                  </a:cubicBezTo>
                  <a:cubicBezTo>
                    <a:pt x="219" y="10502"/>
                    <a:pt x="516" y="10621"/>
                    <a:pt x="826" y="10621"/>
                  </a:cubicBezTo>
                  <a:lnTo>
                    <a:pt x="9611" y="10621"/>
                  </a:lnTo>
                  <a:cubicBezTo>
                    <a:pt x="10263" y="10621"/>
                    <a:pt x="10793" y="10097"/>
                    <a:pt x="10793" y="9444"/>
                  </a:cubicBezTo>
                  <a:lnTo>
                    <a:pt x="10793" y="267"/>
                  </a:lnTo>
                  <a:lnTo>
                    <a:pt x="9949" y="0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3493238" y="2100050"/>
              <a:ext cx="278800" cy="73600"/>
            </a:xfrm>
            <a:custGeom>
              <a:avLst/>
              <a:gdLst/>
              <a:ahLst/>
              <a:cxnLst/>
              <a:rect l="l" t="t" r="r" b="b"/>
              <a:pathLst>
                <a:path w="11152" h="2944" extrusionOk="0">
                  <a:moveTo>
                    <a:pt x="1184" y="0"/>
                  </a:moveTo>
                  <a:cubicBezTo>
                    <a:pt x="530" y="0"/>
                    <a:pt x="0" y="526"/>
                    <a:pt x="0" y="1178"/>
                  </a:cubicBezTo>
                  <a:lnTo>
                    <a:pt x="0" y="2943"/>
                  </a:lnTo>
                  <a:lnTo>
                    <a:pt x="11151" y="2943"/>
                  </a:lnTo>
                  <a:lnTo>
                    <a:pt x="11151" y="1178"/>
                  </a:lnTo>
                  <a:cubicBezTo>
                    <a:pt x="11151" y="526"/>
                    <a:pt x="10621" y="0"/>
                    <a:pt x="9969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493238" y="2101025"/>
              <a:ext cx="278800" cy="72625"/>
            </a:xfrm>
            <a:custGeom>
              <a:avLst/>
              <a:gdLst/>
              <a:ahLst/>
              <a:cxnLst/>
              <a:rect l="l" t="t" r="r" b="b"/>
              <a:pathLst>
                <a:path w="11152" h="2905" extrusionOk="0">
                  <a:moveTo>
                    <a:pt x="10264" y="0"/>
                  </a:moveTo>
                  <a:lnTo>
                    <a:pt x="10264" y="2022"/>
                  </a:lnTo>
                  <a:lnTo>
                    <a:pt x="0" y="2022"/>
                  </a:lnTo>
                  <a:lnTo>
                    <a:pt x="0" y="2904"/>
                  </a:lnTo>
                  <a:lnTo>
                    <a:pt x="11151" y="2904"/>
                  </a:lnTo>
                  <a:lnTo>
                    <a:pt x="11151" y="1139"/>
                  </a:lnTo>
                  <a:cubicBezTo>
                    <a:pt x="11151" y="601"/>
                    <a:pt x="10784" y="133"/>
                    <a:pt x="10264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3547613" y="2066800"/>
              <a:ext cx="22200" cy="81075"/>
            </a:xfrm>
            <a:custGeom>
              <a:avLst/>
              <a:gdLst/>
              <a:ahLst/>
              <a:cxnLst/>
              <a:rect l="l" t="t" r="r" b="b"/>
              <a:pathLst>
                <a:path w="888" h="3243" extrusionOk="0">
                  <a:moveTo>
                    <a:pt x="445" y="0"/>
                  </a:moveTo>
                  <a:cubicBezTo>
                    <a:pt x="206" y="0"/>
                    <a:pt x="5" y="189"/>
                    <a:pt x="0" y="429"/>
                  </a:cubicBezTo>
                  <a:lnTo>
                    <a:pt x="0" y="2805"/>
                  </a:lnTo>
                  <a:cubicBezTo>
                    <a:pt x="0" y="3047"/>
                    <a:pt x="196" y="3243"/>
                    <a:pt x="444" y="3243"/>
                  </a:cubicBezTo>
                  <a:cubicBezTo>
                    <a:pt x="687" y="3243"/>
                    <a:pt x="887" y="3047"/>
                    <a:pt x="887" y="2805"/>
                  </a:cubicBezTo>
                  <a:lnTo>
                    <a:pt x="887" y="429"/>
                  </a:lnTo>
                  <a:cubicBezTo>
                    <a:pt x="878" y="196"/>
                    <a:pt x="687" y="5"/>
                    <a:pt x="454" y="0"/>
                  </a:cubicBezTo>
                  <a:cubicBezTo>
                    <a:pt x="451" y="0"/>
                    <a:pt x="448" y="0"/>
                    <a:pt x="445" y="0"/>
                  </a:cubicBezTo>
                  <a:close/>
                </a:path>
              </a:pathLst>
            </a:custGeom>
            <a:solidFill>
              <a:srgbClr val="8B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3695463" y="2066800"/>
              <a:ext cx="22200" cy="81075"/>
            </a:xfrm>
            <a:custGeom>
              <a:avLst/>
              <a:gdLst/>
              <a:ahLst/>
              <a:cxnLst/>
              <a:rect l="l" t="t" r="r" b="b"/>
              <a:pathLst>
                <a:path w="888" h="3243" extrusionOk="0">
                  <a:moveTo>
                    <a:pt x="445" y="0"/>
                  </a:moveTo>
                  <a:cubicBezTo>
                    <a:pt x="205" y="0"/>
                    <a:pt x="5" y="189"/>
                    <a:pt x="1" y="429"/>
                  </a:cubicBezTo>
                  <a:lnTo>
                    <a:pt x="1" y="2805"/>
                  </a:lnTo>
                  <a:cubicBezTo>
                    <a:pt x="1" y="3047"/>
                    <a:pt x="201" y="3243"/>
                    <a:pt x="444" y="3243"/>
                  </a:cubicBezTo>
                  <a:cubicBezTo>
                    <a:pt x="687" y="3243"/>
                    <a:pt x="888" y="3047"/>
                    <a:pt x="888" y="2805"/>
                  </a:cubicBezTo>
                  <a:lnTo>
                    <a:pt x="888" y="429"/>
                  </a:lnTo>
                  <a:cubicBezTo>
                    <a:pt x="883" y="196"/>
                    <a:pt x="692" y="5"/>
                    <a:pt x="454" y="0"/>
                  </a:cubicBezTo>
                  <a:cubicBezTo>
                    <a:pt x="451" y="0"/>
                    <a:pt x="448" y="0"/>
                    <a:pt x="445" y="0"/>
                  </a:cubicBezTo>
                  <a:close/>
                </a:path>
              </a:pathLst>
            </a:custGeom>
            <a:solidFill>
              <a:srgbClr val="8B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621538" y="2390150"/>
              <a:ext cx="22225" cy="42350"/>
            </a:xfrm>
            <a:custGeom>
              <a:avLst/>
              <a:gdLst/>
              <a:ahLst/>
              <a:cxnLst/>
              <a:rect l="l" t="t" r="r" b="b"/>
              <a:pathLst>
                <a:path w="889" h="1694" extrusionOk="0">
                  <a:moveTo>
                    <a:pt x="1" y="1"/>
                  </a:moveTo>
                  <a:lnTo>
                    <a:pt x="1" y="1693"/>
                  </a:lnTo>
                  <a:lnTo>
                    <a:pt x="888" y="1693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814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3550463" y="2220800"/>
              <a:ext cx="164350" cy="180450"/>
            </a:xfrm>
            <a:custGeom>
              <a:avLst/>
              <a:gdLst/>
              <a:ahLst/>
              <a:cxnLst/>
              <a:rect l="l" t="t" r="r" b="b"/>
              <a:pathLst>
                <a:path w="6574" h="7218" extrusionOk="0">
                  <a:moveTo>
                    <a:pt x="3286" y="0"/>
                  </a:moveTo>
                  <a:cubicBezTo>
                    <a:pt x="3171" y="0"/>
                    <a:pt x="3055" y="28"/>
                    <a:pt x="2948" y="88"/>
                  </a:cubicBezTo>
                  <a:cubicBezTo>
                    <a:pt x="2834" y="149"/>
                    <a:pt x="2743" y="240"/>
                    <a:pt x="2681" y="354"/>
                  </a:cubicBezTo>
                  <a:lnTo>
                    <a:pt x="1346" y="2716"/>
                  </a:lnTo>
                  <a:cubicBezTo>
                    <a:pt x="1236" y="2911"/>
                    <a:pt x="1275" y="3154"/>
                    <a:pt x="1442" y="3302"/>
                  </a:cubicBezTo>
                  <a:lnTo>
                    <a:pt x="812" y="4418"/>
                  </a:lnTo>
                  <a:cubicBezTo>
                    <a:pt x="692" y="4628"/>
                    <a:pt x="707" y="4895"/>
                    <a:pt x="859" y="5086"/>
                  </a:cubicBezTo>
                  <a:lnTo>
                    <a:pt x="278" y="6116"/>
                  </a:lnTo>
                  <a:cubicBezTo>
                    <a:pt x="1" y="6607"/>
                    <a:pt x="349" y="7217"/>
                    <a:pt x="907" y="7217"/>
                  </a:cubicBezTo>
                  <a:lnTo>
                    <a:pt x="5662" y="7217"/>
                  </a:lnTo>
                  <a:cubicBezTo>
                    <a:pt x="6221" y="7217"/>
                    <a:pt x="6573" y="6607"/>
                    <a:pt x="6296" y="6116"/>
                  </a:cubicBezTo>
                  <a:lnTo>
                    <a:pt x="5715" y="5086"/>
                  </a:lnTo>
                  <a:cubicBezTo>
                    <a:pt x="5862" y="4895"/>
                    <a:pt x="5882" y="4628"/>
                    <a:pt x="5763" y="4418"/>
                  </a:cubicBezTo>
                  <a:lnTo>
                    <a:pt x="5133" y="3307"/>
                  </a:lnTo>
                  <a:cubicBezTo>
                    <a:pt x="5299" y="3154"/>
                    <a:pt x="5338" y="2911"/>
                    <a:pt x="5228" y="2716"/>
                  </a:cubicBezTo>
                  <a:lnTo>
                    <a:pt x="3892" y="354"/>
                  </a:lnTo>
                  <a:cubicBezTo>
                    <a:pt x="3766" y="128"/>
                    <a:pt x="3529" y="0"/>
                    <a:pt x="3286" y="0"/>
                  </a:cubicBezTo>
                  <a:close/>
                </a:path>
              </a:pathLst>
            </a:custGeom>
            <a:solidFill>
              <a:srgbClr val="8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3553113" y="2220800"/>
              <a:ext cx="161700" cy="180450"/>
            </a:xfrm>
            <a:custGeom>
              <a:avLst/>
              <a:gdLst/>
              <a:ahLst/>
              <a:cxnLst/>
              <a:rect l="l" t="t" r="r" b="b"/>
              <a:pathLst>
                <a:path w="6468" h="7218" extrusionOk="0">
                  <a:moveTo>
                    <a:pt x="3180" y="0"/>
                  </a:moveTo>
                  <a:cubicBezTo>
                    <a:pt x="3065" y="0"/>
                    <a:pt x="2949" y="28"/>
                    <a:pt x="2842" y="88"/>
                  </a:cubicBezTo>
                  <a:cubicBezTo>
                    <a:pt x="2785" y="121"/>
                    <a:pt x="2732" y="160"/>
                    <a:pt x="2685" y="207"/>
                  </a:cubicBezTo>
                  <a:lnTo>
                    <a:pt x="3014" y="789"/>
                  </a:lnTo>
                  <a:cubicBezTo>
                    <a:pt x="3033" y="827"/>
                    <a:pt x="3405" y="1481"/>
                    <a:pt x="3749" y="2091"/>
                  </a:cubicBezTo>
                  <a:cubicBezTo>
                    <a:pt x="3811" y="2201"/>
                    <a:pt x="3773" y="2335"/>
                    <a:pt x="3663" y="2392"/>
                  </a:cubicBezTo>
                  <a:cubicBezTo>
                    <a:pt x="3630" y="2410"/>
                    <a:pt x="3596" y="2420"/>
                    <a:pt x="3558" y="2420"/>
                  </a:cubicBezTo>
                  <a:lnTo>
                    <a:pt x="1407" y="2420"/>
                  </a:lnTo>
                  <a:cubicBezTo>
                    <a:pt x="1359" y="2506"/>
                    <a:pt x="1307" y="2597"/>
                    <a:pt x="1240" y="2716"/>
                  </a:cubicBezTo>
                  <a:cubicBezTo>
                    <a:pt x="1130" y="2911"/>
                    <a:pt x="1169" y="3154"/>
                    <a:pt x="1336" y="3307"/>
                  </a:cubicBezTo>
                  <a:lnTo>
                    <a:pt x="4011" y="3307"/>
                  </a:lnTo>
                  <a:lnTo>
                    <a:pt x="4330" y="3874"/>
                  </a:lnTo>
                  <a:cubicBezTo>
                    <a:pt x="4392" y="3979"/>
                    <a:pt x="4354" y="4118"/>
                    <a:pt x="4244" y="4175"/>
                  </a:cubicBezTo>
                  <a:cubicBezTo>
                    <a:pt x="4211" y="4195"/>
                    <a:pt x="4173" y="4204"/>
                    <a:pt x="4134" y="4204"/>
                  </a:cubicBezTo>
                  <a:lnTo>
                    <a:pt x="825" y="4204"/>
                  </a:lnTo>
                  <a:lnTo>
                    <a:pt x="706" y="4418"/>
                  </a:lnTo>
                  <a:cubicBezTo>
                    <a:pt x="586" y="4628"/>
                    <a:pt x="601" y="4895"/>
                    <a:pt x="753" y="5086"/>
                  </a:cubicBezTo>
                  <a:lnTo>
                    <a:pt x="4588" y="5086"/>
                  </a:lnTo>
                  <a:lnTo>
                    <a:pt x="5107" y="6002"/>
                  </a:lnTo>
                  <a:cubicBezTo>
                    <a:pt x="5165" y="6112"/>
                    <a:pt x="5127" y="6245"/>
                    <a:pt x="5022" y="6302"/>
                  </a:cubicBezTo>
                  <a:cubicBezTo>
                    <a:pt x="4988" y="6321"/>
                    <a:pt x="4951" y="6330"/>
                    <a:pt x="4913" y="6330"/>
                  </a:cubicBezTo>
                  <a:lnTo>
                    <a:pt x="90" y="6330"/>
                  </a:lnTo>
                  <a:cubicBezTo>
                    <a:pt x="0" y="6770"/>
                    <a:pt x="324" y="7217"/>
                    <a:pt x="801" y="7217"/>
                  </a:cubicBezTo>
                  <a:lnTo>
                    <a:pt x="5556" y="7217"/>
                  </a:lnTo>
                  <a:cubicBezTo>
                    <a:pt x="6115" y="7217"/>
                    <a:pt x="6467" y="6607"/>
                    <a:pt x="6190" y="6116"/>
                  </a:cubicBezTo>
                  <a:lnTo>
                    <a:pt x="5609" y="5086"/>
                  </a:lnTo>
                  <a:cubicBezTo>
                    <a:pt x="5756" y="4895"/>
                    <a:pt x="5776" y="4628"/>
                    <a:pt x="5657" y="4418"/>
                  </a:cubicBezTo>
                  <a:lnTo>
                    <a:pt x="5027" y="3307"/>
                  </a:lnTo>
                  <a:cubicBezTo>
                    <a:pt x="5193" y="3154"/>
                    <a:pt x="5232" y="2911"/>
                    <a:pt x="5122" y="2716"/>
                  </a:cubicBezTo>
                  <a:lnTo>
                    <a:pt x="3786" y="354"/>
                  </a:lnTo>
                  <a:cubicBezTo>
                    <a:pt x="3660" y="128"/>
                    <a:pt x="3423" y="0"/>
                    <a:pt x="3180" y="0"/>
                  </a:cubicBezTo>
                  <a:close/>
                </a:path>
              </a:pathLst>
            </a:custGeom>
            <a:solidFill>
              <a:srgbClr val="69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3614963" y="2193425"/>
              <a:ext cx="34850" cy="33225"/>
            </a:xfrm>
            <a:custGeom>
              <a:avLst/>
              <a:gdLst/>
              <a:ahLst/>
              <a:cxnLst/>
              <a:rect l="l" t="t" r="r" b="b"/>
              <a:pathLst>
                <a:path w="1394" h="1329" extrusionOk="0">
                  <a:moveTo>
                    <a:pt x="698" y="0"/>
                  </a:moveTo>
                  <a:cubicBezTo>
                    <a:pt x="573" y="0"/>
                    <a:pt x="478" y="100"/>
                    <a:pt x="478" y="219"/>
                  </a:cubicBezTo>
                  <a:lnTo>
                    <a:pt x="478" y="401"/>
                  </a:lnTo>
                  <a:lnTo>
                    <a:pt x="326" y="353"/>
                  </a:lnTo>
                  <a:cubicBezTo>
                    <a:pt x="300" y="343"/>
                    <a:pt x="274" y="339"/>
                    <a:pt x="249" y="339"/>
                  </a:cubicBezTo>
                  <a:cubicBezTo>
                    <a:pt x="160" y="339"/>
                    <a:pt x="77" y="393"/>
                    <a:pt x="44" y="482"/>
                  </a:cubicBezTo>
                  <a:cubicBezTo>
                    <a:pt x="1" y="597"/>
                    <a:pt x="64" y="725"/>
                    <a:pt x="178" y="768"/>
                  </a:cubicBezTo>
                  <a:lnTo>
                    <a:pt x="187" y="768"/>
                  </a:lnTo>
                  <a:lnTo>
                    <a:pt x="354" y="825"/>
                  </a:lnTo>
                  <a:lnTo>
                    <a:pt x="249" y="978"/>
                  </a:lnTo>
                  <a:cubicBezTo>
                    <a:pt x="178" y="1077"/>
                    <a:pt x="207" y="1216"/>
                    <a:pt x="306" y="1288"/>
                  </a:cubicBezTo>
                  <a:cubicBezTo>
                    <a:pt x="345" y="1313"/>
                    <a:pt x="388" y="1325"/>
                    <a:pt x="431" y="1325"/>
                  </a:cubicBezTo>
                  <a:cubicBezTo>
                    <a:pt x="501" y="1325"/>
                    <a:pt x="570" y="1293"/>
                    <a:pt x="612" y="1231"/>
                  </a:cubicBezTo>
                  <a:lnTo>
                    <a:pt x="702" y="1097"/>
                  </a:lnTo>
                  <a:lnTo>
                    <a:pt x="797" y="1226"/>
                  </a:lnTo>
                  <a:cubicBezTo>
                    <a:pt x="840" y="1292"/>
                    <a:pt x="912" y="1328"/>
                    <a:pt x="984" y="1328"/>
                  </a:cubicBezTo>
                  <a:cubicBezTo>
                    <a:pt x="1025" y="1328"/>
                    <a:pt x="1066" y="1317"/>
                    <a:pt x="1103" y="1292"/>
                  </a:cubicBezTo>
                  <a:cubicBezTo>
                    <a:pt x="1208" y="1226"/>
                    <a:pt x="1237" y="1088"/>
                    <a:pt x="1169" y="987"/>
                  </a:cubicBezTo>
                  <a:cubicBezTo>
                    <a:pt x="1165" y="982"/>
                    <a:pt x="1165" y="978"/>
                    <a:pt x="1160" y="973"/>
                  </a:cubicBezTo>
                  <a:lnTo>
                    <a:pt x="1050" y="820"/>
                  </a:lnTo>
                  <a:lnTo>
                    <a:pt x="1217" y="763"/>
                  </a:lnTo>
                  <a:cubicBezTo>
                    <a:pt x="1332" y="720"/>
                    <a:pt x="1394" y="597"/>
                    <a:pt x="1351" y="482"/>
                  </a:cubicBezTo>
                  <a:cubicBezTo>
                    <a:pt x="1317" y="392"/>
                    <a:pt x="1234" y="334"/>
                    <a:pt x="1144" y="334"/>
                  </a:cubicBezTo>
                  <a:cubicBezTo>
                    <a:pt x="1120" y="334"/>
                    <a:pt x="1095" y="339"/>
                    <a:pt x="1070" y="348"/>
                  </a:cubicBezTo>
                  <a:lnTo>
                    <a:pt x="1074" y="344"/>
                  </a:lnTo>
                  <a:lnTo>
                    <a:pt x="922" y="396"/>
                  </a:lnTo>
                  <a:lnTo>
                    <a:pt x="922" y="219"/>
                  </a:lnTo>
                  <a:cubicBezTo>
                    <a:pt x="922" y="95"/>
                    <a:pt x="821" y="0"/>
                    <a:pt x="698" y="0"/>
                  </a:cubicBezTo>
                  <a:close/>
                </a:path>
              </a:pathLst>
            </a:custGeom>
            <a:solidFill>
              <a:srgbClr val="F2E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2" name="Google Shape;1852;p40"/>
          <p:cNvGrpSpPr/>
          <p:nvPr/>
        </p:nvGrpSpPr>
        <p:grpSpPr>
          <a:xfrm>
            <a:off x="7104538" y="3160290"/>
            <a:ext cx="351500" cy="365975"/>
            <a:chOff x="4098238" y="2066675"/>
            <a:chExt cx="351500" cy="365975"/>
          </a:xfrm>
        </p:grpSpPr>
        <p:sp>
          <p:nvSpPr>
            <p:cNvPr id="1853" name="Google Shape;1853;p40"/>
            <p:cNvSpPr/>
            <p:nvPr/>
          </p:nvSpPr>
          <p:spPr>
            <a:xfrm>
              <a:off x="4099788" y="2066675"/>
              <a:ext cx="186950" cy="311925"/>
            </a:xfrm>
            <a:custGeom>
              <a:avLst/>
              <a:gdLst/>
              <a:ahLst/>
              <a:cxnLst/>
              <a:rect l="l" t="t" r="r" b="b"/>
              <a:pathLst>
                <a:path w="7478" h="12477" extrusionOk="0">
                  <a:moveTo>
                    <a:pt x="3152" y="1"/>
                  </a:moveTo>
                  <a:lnTo>
                    <a:pt x="3152" y="6506"/>
                  </a:lnTo>
                  <a:lnTo>
                    <a:pt x="859" y="8795"/>
                  </a:lnTo>
                  <a:cubicBezTo>
                    <a:pt x="9" y="9629"/>
                    <a:pt x="0" y="10989"/>
                    <a:pt x="834" y="11837"/>
                  </a:cubicBezTo>
                  <a:cubicBezTo>
                    <a:pt x="1258" y="12263"/>
                    <a:pt x="1816" y="12477"/>
                    <a:pt x="2374" y="12477"/>
                  </a:cubicBezTo>
                  <a:cubicBezTo>
                    <a:pt x="2922" y="12477"/>
                    <a:pt x="3471" y="12270"/>
                    <a:pt x="3892" y="11857"/>
                  </a:cubicBezTo>
                  <a:cubicBezTo>
                    <a:pt x="3901" y="11852"/>
                    <a:pt x="3907" y="11842"/>
                    <a:pt x="3916" y="11837"/>
                  </a:cubicBezTo>
                  <a:lnTo>
                    <a:pt x="6969" y="8795"/>
                  </a:lnTo>
                  <a:cubicBezTo>
                    <a:pt x="7292" y="8471"/>
                    <a:pt x="7478" y="8031"/>
                    <a:pt x="7478" y="7574"/>
                  </a:cubicBezTo>
                  <a:lnTo>
                    <a:pt x="7478" y="1"/>
                  </a:lnTo>
                  <a:close/>
                </a:path>
              </a:pathLst>
            </a:custGeom>
            <a:solidFill>
              <a:srgbClr val="8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4264438" y="2066675"/>
              <a:ext cx="22300" cy="144650"/>
            </a:xfrm>
            <a:custGeom>
              <a:avLst/>
              <a:gdLst/>
              <a:ahLst/>
              <a:cxnLst/>
              <a:rect l="l" t="t" r="r" b="b"/>
              <a:pathLst>
                <a:path w="892" h="5786" extrusionOk="0">
                  <a:moveTo>
                    <a:pt x="0" y="1"/>
                  </a:moveTo>
                  <a:lnTo>
                    <a:pt x="0" y="5786"/>
                  </a:lnTo>
                  <a:lnTo>
                    <a:pt x="892" y="5638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rgbClr val="69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4174788" y="2302500"/>
              <a:ext cx="64750" cy="72050"/>
            </a:xfrm>
            <a:custGeom>
              <a:avLst/>
              <a:gdLst/>
              <a:ahLst/>
              <a:cxnLst/>
              <a:rect l="l" t="t" r="r" b="b"/>
              <a:pathLst>
                <a:path w="2590" h="2882" extrusionOk="0">
                  <a:moveTo>
                    <a:pt x="2070" y="1"/>
                  </a:moveTo>
                  <a:lnTo>
                    <a:pt x="286" y="1779"/>
                  </a:lnTo>
                  <a:cubicBezTo>
                    <a:pt x="200" y="1865"/>
                    <a:pt x="105" y="1937"/>
                    <a:pt x="0" y="1994"/>
                  </a:cubicBezTo>
                  <a:lnTo>
                    <a:pt x="186" y="2882"/>
                  </a:lnTo>
                  <a:cubicBezTo>
                    <a:pt x="458" y="2772"/>
                    <a:pt x="706" y="2609"/>
                    <a:pt x="916" y="2404"/>
                  </a:cubicBezTo>
                  <a:lnTo>
                    <a:pt x="2589" y="735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rgbClr val="69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4211613" y="2207600"/>
              <a:ext cx="75125" cy="113300"/>
            </a:xfrm>
            <a:custGeom>
              <a:avLst/>
              <a:gdLst/>
              <a:ahLst/>
              <a:cxnLst/>
              <a:rect l="l" t="t" r="r" b="b"/>
              <a:pathLst>
                <a:path w="3005" h="4532" extrusionOk="0">
                  <a:moveTo>
                    <a:pt x="3005" y="1"/>
                  </a:moveTo>
                  <a:lnTo>
                    <a:pt x="2113" y="149"/>
                  </a:lnTo>
                  <a:cubicBezTo>
                    <a:pt x="726" y="640"/>
                    <a:pt x="0" y="2156"/>
                    <a:pt x="492" y="3539"/>
                  </a:cubicBezTo>
                  <a:cubicBezTo>
                    <a:pt x="521" y="3625"/>
                    <a:pt x="559" y="3711"/>
                    <a:pt x="597" y="3797"/>
                  </a:cubicBezTo>
                  <a:lnTo>
                    <a:pt x="1122" y="4531"/>
                  </a:lnTo>
                  <a:lnTo>
                    <a:pt x="3005" y="1"/>
                  </a:ln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4098238" y="2304650"/>
              <a:ext cx="81200" cy="73650"/>
            </a:xfrm>
            <a:custGeom>
              <a:avLst/>
              <a:gdLst/>
              <a:ahLst/>
              <a:cxnLst/>
              <a:rect l="l" t="t" r="r" b="b"/>
              <a:pathLst>
                <a:path w="3248" h="2946" extrusionOk="0">
                  <a:moveTo>
                    <a:pt x="439" y="0"/>
                  </a:moveTo>
                  <a:lnTo>
                    <a:pt x="439" y="0"/>
                  </a:lnTo>
                  <a:cubicBezTo>
                    <a:pt x="0" y="1107"/>
                    <a:pt x="544" y="2357"/>
                    <a:pt x="1655" y="2796"/>
                  </a:cubicBezTo>
                  <a:cubicBezTo>
                    <a:pt x="1911" y="2896"/>
                    <a:pt x="2180" y="2946"/>
                    <a:pt x="2450" y="2946"/>
                  </a:cubicBezTo>
                  <a:cubicBezTo>
                    <a:pt x="2720" y="2946"/>
                    <a:pt x="2990" y="2896"/>
                    <a:pt x="3248" y="2796"/>
                  </a:cubicBezTo>
                  <a:lnTo>
                    <a:pt x="3062" y="1908"/>
                  </a:lnTo>
                  <a:cubicBezTo>
                    <a:pt x="2642" y="812"/>
                    <a:pt x="1616" y="62"/>
                    <a:pt x="439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4137688" y="2352350"/>
              <a:ext cx="41750" cy="25950"/>
            </a:xfrm>
            <a:custGeom>
              <a:avLst/>
              <a:gdLst/>
              <a:ahLst/>
              <a:cxnLst/>
              <a:rect l="l" t="t" r="r" b="b"/>
              <a:pathLst>
                <a:path w="1670" h="1038" extrusionOk="0">
                  <a:moveTo>
                    <a:pt x="1484" y="0"/>
                  </a:moveTo>
                  <a:cubicBezTo>
                    <a:pt x="1293" y="100"/>
                    <a:pt x="1084" y="153"/>
                    <a:pt x="868" y="153"/>
                  </a:cubicBezTo>
                  <a:cubicBezTo>
                    <a:pt x="449" y="157"/>
                    <a:pt x="87" y="449"/>
                    <a:pt x="1" y="859"/>
                  </a:cubicBezTo>
                  <a:cubicBezTo>
                    <a:pt x="277" y="978"/>
                    <a:pt x="573" y="1038"/>
                    <a:pt x="869" y="1038"/>
                  </a:cubicBezTo>
                  <a:cubicBezTo>
                    <a:pt x="1140" y="1038"/>
                    <a:pt x="1412" y="988"/>
                    <a:pt x="1670" y="888"/>
                  </a:cubicBezTo>
                  <a:cubicBezTo>
                    <a:pt x="1651" y="582"/>
                    <a:pt x="1589" y="282"/>
                    <a:pt x="1484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4226513" y="2207600"/>
              <a:ext cx="60225" cy="113300"/>
            </a:xfrm>
            <a:custGeom>
              <a:avLst/>
              <a:gdLst/>
              <a:ahLst/>
              <a:cxnLst/>
              <a:rect l="l" t="t" r="r" b="b"/>
              <a:pathLst>
                <a:path w="2409" h="4532" extrusionOk="0">
                  <a:moveTo>
                    <a:pt x="2409" y="1"/>
                  </a:moveTo>
                  <a:cubicBezTo>
                    <a:pt x="2104" y="1"/>
                    <a:pt x="1803" y="48"/>
                    <a:pt x="1517" y="149"/>
                  </a:cubicBezTo>
                  <a:lnTo>
                    <a:pt x="1517" y="1760"/>
                  </a:lnTo>
                  <a:cubicBezTo>
                    <a:pt x="1517" y="2099"/>
                    <a:pt x="1384" y="2418"/>
                    <a:pt x="1145" y="2656"/>
                  </a:cubicBezTo>
                  <a:lnTo>
                    <a:pt x="1" y="3797"/>
                  </a:lnTo>
                  <a:cubicBezTo>
                    <a:pt x="135" y="4069"/>
                    <a:pt x="311" y="4316"/>
                    <a:pt x="520" y="4531"/>
                  </a:cubicBezTo>
                  <a:lnTo>
                    <a:pt x="1975" y="3086"/>
                  </a:lnTo>
                  <a:cubicBezTo>
                    <a:pt x="2252" y="2810"/>
                    <a:pt x="2409" y="2433"/>
                    <a:pt x="2409" y="2042"/>
                  </a:cubicBezTo>
                  <a:lnTo>
                    <a:pt x="2409" y="1"/>
                  </a:ln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4167513" y="2066675"/>
              <a:ext cx="130350" cy="44250"/>
            </a:xfrm>
            <a:custGeom>
              <a:avLst/>
              <a:gdLst/>
              <a:ahLst/>
              <a:cxnLst/>
              <a:rect l="l" t="t" r="r" b="b"/>
              <a:pathLst>
                <a:path w="5214" h="1770" extrusionOk="0">
                  <a:moveTo>
                    <a:pt x="443" y="1"/>
                  </a:moveTo>
                  <a:cubicBezTo>
                    <a:pt x="201" y="1"/>
                    <a:pt x="0" y="195"/>
                    <a:pt x="0" y="444"/>
                  </a:cubicBezTo>
                  <a:lnTo>
                    <a:pt x="0" y="1326"/>
                  </a:lnTo>
                  <a:cubicBezTo>
                    <a:pt x="0" y="1569"/>
                    <a:pt x="201" y="1769"/>
                    <a:pt x="443" y="1769"/>
                  </a:cubicBezTo>
                  <a:lnTo>
                    <a:pt x="4769" y="1769"/>
                  </a:lnTo>
                  <a:cubicBezTo>
                    <a:pt x="5013" y="1769"/>
                    <a:pt x="5213" y="1569"/>
                    <a:pt x="5213" y="1326"/>
                  </a:cubicBezTo>
                  <a:lnTo>
                    <a:pt x="5213" y="444"/>
                  </a:lnTo>
                  <a:cubicBezTo>
                    <a:pt x="5213" y="195"/>
                    <a:pt x="5013" y="1"/>
                    <a:pt x="4769" y="1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4167513" y="2066675"/>
              <a:ext cx="130350" cy="44250"/>
            </a:xfrm>
            <a:custGeom>
              <a:avLst/>
              <a:gdLst/>
              <a:ahLst/>
              <a:cxnLst/>
              <a:rect l="l" t="t" r="r" b="b"/>
              <a:pathLst>
                <a:path w="5214" h="1770" extrusionOk="0">
                  <a:moveTo>
                    <a:pt x="4326" y="1"/>
                  </a:moveTo>
                  <a:lnTo>
                    <a:pt x="4326" y="882"/>
                  </a:lnTo>
                  <a:lnTo>
                    <a:pt x="0" y="882"/>
                  </a:lnTo>
                  <a:lnTo>
                    <a:pt x="0" y="1326"/>
                  </a:lnTo>
                  <a:cubicBezTo>
                    <a:pt x="0" y="1569"/>
                    <a:pt x="201" y="1769"/>
                    <a:pt x="443" y="1769"/>
                  </a:cubicBezTo>
                  <a:lnTo>
                    <a:pt x="4769" y="1769"/>
                  </a:lnTo>
                  <a:cubicBezTo>
                    <a:pt x="5013" y="1769"/>
                    <a:pt x="5213" y="1569"/>
                    <a:pt x="5213" y="1326"/>
                  </a:cubicBezTo>
                  <a:lnTo>
                    <a:pt x="5213" y="444"/>
                  </a:lnTo>
                  <a:cubicBezTo>
                    <a:pt x="5213" y="195"/>
                    <a:pt x="5013" y="1"/>
                    <a:pt x="4769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4252038" y="2120900"/>
              <a:ext cx="186625" cy="311700"/>
            </a:xfrm>
            <a:custGeom>
              <a:avLst/>
              <a:gdLst/>
              <a:ahLst/>
              <a:cxnLst/>
              <a:rect l="l" t="t" r="r" b="b"/>
              <a:pathLst>
                <a:path w="7465" h="12468" extrusionOk="0">
                  <a:moveTo>
                    <a:pt x="3144" y="1"/>
                  </a:moveTo>
                  <a:lnTo>
                    <a:pt x="3144" y="6511"/>
                  </a:lnTo>
                  <a:lnTo>
                    <a:pt x="850" y="8796"/>
                  </a:lnTo>
                  <a:cubicBezTo>
                    <a:pt x="1" y="9635"/>
                    <a:pt x="1" y="10999"/>
                    <a:pt x="844" y="11838"/>
                  </a:cubicBezTo>
                  <a:cubicBezTo>
                    <a:pt x="1267" y="12258"/>
                    <a:pt x="1820" y="12468"/>
                    <a:pt x="2373" y="12468"/>
                  </a:cubicBezTo>
                  <a:cubicBezTo>
                    <a:pt x="2927" y="12468"/>
                    <a:pt x="3480" y="12258"/>
                    <a:pt x="3902" y="11838"/>
                  </a:cubicBezTo>
                  <a:lnTo>
                    <a:pt x="6959" y="8796"/>
                  </a:lnTo>
                  <a:cubicBezTo>
                    <a:pt x="7283" y="8471"/>
                    <a:pt x="7465" y="8037"/>
                    <a:pt x="7465" y="7579"/>
                  </a:cubicBezTo>
                  <a:lnTo>
                    <a:pt x="7465" y="1"/>
                  </a:ln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4416463" y="2120900"/>
              <a:ext cx="22200" cy="144800"/>
            </a:xfrm>
            <a:custGeom>
              <a:avLst/>
              <a:gdLst/>
              <a:ahLst/>
              <a:cxnLst/>
              <a:rect l="l" t="t" r="r" b="b"/>
              <a:pathLst>
                <a:path w="888" h="5792" extrusionOk="0">
                  <a:moveTo>
                    <a:pt x="1" y="1"/>
                  </a:moveTo>
                  <a:lnTo>
                    <a:pt x="1" y="5791"/>
                  </a:lnTo>
                  <a:lnTo>
                    <a:pt x="888" y="563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4326663" y="2356750"/>
              <a:ext cx="64900" cy="72050"/>
            </a:xfrm>
            <a:custGeom>
              <a:avLst/>
              <a:gdLst/>
              <a:ahLst/>
              <a:cxnLst/>
              <a:rect l="l" t="t" r="r" b="b"/>
              <a:pathLst>
                <a:path w="2596" h="2882" extrusionOk="0">
                  <a:moveTo>
                    <a:pt x="2076" y="1"/>
                  </a:moveTo>
                  <a:lnTo>
                    <a:pt x="292" y="1779"/>
                  </a:lnTo>
                  <a:cubicBezTo>
                    <a:pt x="206" y="1865"/>
                    <a:pt x="106" y="1937"/>
                    <a:pt x="1" y="1995"/>
                  </a:cubicBezTo>
                  <a:lnTo>
                    <a:pt x="187" y="2882"/>
                  </a:lnTo>
                  <a:cubicBezTo>
                    <a:pt x="463" y="2776"/>
                    <a:pt x="712" y="2614"/>
                    <a:pt x="917" y="2404"/>
                  </a:cubicBezTo>
                  <a:lnTo>
                    <a:pt x="2596" y="736"/>
                  </a:lnTo>
                  <a:lnTo>
                    <a:pt x="2076" y="1"/>
                  </a:ln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4363538" y="2261850"/>
              <a:ext cx="75125" cy="113300"/>
            </a:xfrm>
            <a:custGeom>
              <a:avLst/>
              <a:gdLst/>
              <a:ahLst/>
              <a:cxnLst/>
              <a:rect l="l" t="t" r="r" b="b"/>
              <a:pathLst>
                <a:path w="3005" h="4532" extrusionOk="0">
                  <a:moveTo>
                    <a:pt x="3005" y="0"/>
                  </a:moveTo>
                  <a:lnTo>
                    <a:pt x="2118" y="153"/>
                  </a:lnTo>
                  <a:cubicBezTo>
                    <a:pt x="729" y="640"/>
                    <a:pt x="0" y="2161"/>
                    <a:pt x="491" y="3539"/>
                  </a:cubicBezTo>
                  <a:cubicBezTo>
                    <a:pt x="524" y="3630"/>
                    <a:pt x="558" y="3715"/>
                    <a:pt x="601" y="3797"/>
                  </a:cubicBezTo>
                  <a:lnTo>
                    <a:pt x="1121" y="4532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8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4250238" y="2359025"/>
              <a:ext cx="81125" cy="73625"/>
            </a:xfrm>
            <a:custGeom>
              <a:avLst/>
              <a:gdLst/>
              <a:ahLst/>
              <a:cxnLst/>
              <a:rect l="l" t="t" r="r" b="b"/>
              <a:pathLst>
                <a:path w="3245" h="2945" extrusionOk="0">
                  <a:moveTo>
                    <a:pt x="440" y="0"/>
                  </a:moveTo>
                  <a:cubicBezTo>
                    <a:pt x="1" y="1102"/>
                    <a:pt x="544" y="2357"/>
                    <a:pt x="1651" y="2791"/>
                  </a:cubicBezTo>
                  <a:cubicBezTo>
                    <a:pt x="1909" y="2893"/>
                    <a:pt x="2179" y="2944"/>
                    <a:pt x="2449" y="2944"/>
                  </a:cubicBezTo>
                  <a:cubicBezTo>
                    <a:pt x="2720" y="2944"/>
                    <a:pt x="2989" y="2893"/>
                    <a:pt x="3244" y="2791"/>
                  </a:cubicBezTo>
                  <a:lnTo>
                    <a:pt x="3058" y="1904"/>
                  </a:lnTo>
                  <a:cubicBezTo>
                    <a:pt x="2643" y="806"/>
                    <a:pt x="1613" y="57"/>
                    <a:pt x="440" y="0"/>
                  </a:cubicBezTo>
                  <a:close/>
                </a:path>
              </a:pathLst>
            </a:custGeom>
            <a:solidFill>
              <a:srgbClr val="8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4289738" y="2406600"/>
              <a:ext cx="41625" cy="26050"/>
            </a:xfrm>
            <a:custGeom>
              <a:avLst/>
              <a:gdLst/>
              <a:ahLst/>
              <a:cxnLst/>
              <a:rect l="l" t="t" r="r" b="b"/>
              <a:pathLst>
                <a:path w="1665" h="1042" extrusionOk="0">
                  <a:moveTo>
                    <a:pt x="1478" y="1"/>
                  </a:moveTo>
                  <a:cubicBezTo>
                    <a:pt x="1292" y="105"/>
                    <a:pt x="1082" y="157"/>
                    <a:pt x="868" y="157"/>
                  </a:cubicBezTo>
                  <a:cubicBezTo>
                    <a:pt x="448" y="157"/>
                    <a:pt x="86" y="448"/>
                    <a:pt x="0" y="859"/>
                  </a:cubicBezTo>
                  <a:cubicBezTo>
                    <a:pt x="276" y="981"/>
                    <a:pt x="571" y="1042"/>
                    <a:pt x="866" y="1042"/>
                  </a:cubicBezTo>
                  <a:cubicBezTo>
                    <a:pt x="1137" y="1042"/>
                    <a:pt x="1408" y="990"/>
                    <a:pt x="1664" y="888"/>
                  </a:cubicBezTo>
                  <a:cubicBezTo>
                    <a:pt x="1650" y="587"/>
                    <a:pt x="1588" y="287"/>
                    <a:pt x="1478" y="1"/>
                  </a:cubicBezTo>
                  <a:close/>
                </a:path>
              </a:pathLst>
            </a:custGeom>
            <a:solidFill>
              <a:srgbClr val="69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4378563" y="2261850"/>
              <a:ext cx="60100" cy="113300"/>
            </a:xfrm>
            <a:custGeom>
              <a:avLst/>
              <a:gdLst/>
              <a:ahLst/>
              <a:cxnLst/>
              <a:rect l="l" t="t" r="r" b="b"/>
              <a:pathLst>
                <a:path w="2404" h="4532" extrusionOk="0">
                  <a:moveTo>
                    <a:pt x="2404" y="0"/>
                  </a:moveTo>
                  <a:cubicBezTo>
                    <a:pt x="2103" y="0"/>
                    <a:pt x="1803" y="53"/>
                    <a:pt x="1517" y="153"/>
                  </a:cubicBezTo>
                  <a:lnTo>
                    <a:pt x="1517" y="1765"/>
                  </a:lnTo>
                  <a:cubicBezTo>
                    <a:pt x="1517" y="2099"/>
                    <a:pt x="1383" y="2423"/>
                    <a:pt x="1145" y="2657"/>
                  </a:cubicBezTo>
                  <a:lnTo>
                    <a:pt x="0" y="3797"/>
                  </a:lnTo>
                  <a:cubicBezTo>
                    <a:pt x="128" y="4069"/>
                    <a:pt x="305" y="4316"/>
                    <a:pt x="520" y="4532"/>
                  </a:cubicBezTo>
                  <a:lnTo>
                    <a:pt x="1970" y="3086"/>
                  </a:lnTo>
                  <a:cubicBezTo>
                    <a:pt x="2246" y="2810"/>
                    <a:pt x="2404" y="2432"/>
                    <a:pt x="2404" y="2042"/>
                  </a:cubicBezTo>
                  <a:lnTo>
                    <a:pt x="2404" y="0"/>
                  </a:lnTo>
                  <a:close/>
                </a:path>
              </a:pathLst>
            </a:custGeom>
            <a:solidFill>
              <a:srgbClr val="69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4319513" y="2120900"/>
              <a:ext cx="130225" cy="44275"/>
            </a:xfrm>
            <a:custGeom>
              <a:avLst/>
              <a:gdLst/>
              <a:ahLst/>
              <a:cxnLst/>
              <a:rect l="l" t="t" r="r" b="b"/>
              <a:pathLst>
                <a:path w="5209" h="1771" extrusionOk="0">
                  <a:moveTo>
                    <a:pt x="445" y="1"/>
                  </a:moveTo>
                  <a:cubicBezTo>
                    <a:pt x="196" y="1"/>
                    <a:pt x="1" y="201"/>
                    <a:pt x="1" y="445"/>
                  </a:cubicBezTo>
                  <a:lnTo>
                    <a:pt x="1" y="1327"/>
                  </a:lnTo>
                  <a:cubicBezTo>
                    <a:pt x="1" y="1575"/>
                    <a:pt x="196" y="1770"/>
                    <a:pt x="445" y="1770"/>
                  </a:cubicBezTo>
                  <a:lnTo>
                    <a:pt x="4766" y="1770"/>
                  </a:lnTo>
                  <a:cubicBezTo>
                    <a:pt x="5008" y="1770"/>
                    <a:pt x="5209" y="1575"/>
                    <a:pt x="5209" y="1332"/>
                  </a:cubicBezTo>
                  <a:lnTo>
                    <a:pt x="5209" y="445"/>
                  </a:lnTo>
                  <a:cubicBezTo>
                    <a:pt x="5209" y="201"/>
                    <a:pt x="5013" y="1"/>
                    <a:pt x="4766" y="1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4319513" y="2120900"/>
              <a:ext cx="130225" cy="44275"/>
            </a:xfrm>
            <a:custGeom>
              <a:avLst/>
              <a:gdLst/>
              <a:ahLst/>
              <a:cxnLst/>
              <a:rect l="l" t="t" r="r" b="b"/>
              <a:pathLst>
                <a:path w="5209" h="1771" extrusionOk="0">
                  <a:moveTo>
                    <a:pt x="4322" y="1"/>
                  </a:moveTo>
                  <a:lnTo>
                    <a:pt x="4322" y="888"/>
                  </a:lnTo>
                  <a:lnTo>
                    <a:pt x="1" y="888"/>
                  </a:lnTo>
                  <a:lnTo>
                    <a:pt x="1" y="1332"/>
                  </a:lnTo>
                  <a:cubicBezTo>
                    <a:pt x="1" y="1575"/>
                    <a:pt x="196" y="1770"/>
                    <a:pt x="445" y="1770"/>
                  </a:cubicBezTo>
                  <a:lnTo>
                    <a:pt x="4766" y="1770"/>
                  </a:lnTo>
                  <a:cubicBezTo>
                    <a:pt x="5013" y="1770"/>
                    <a:pt x="5209" y="1575"/>
                    <a:pt x="5209" y="1332"/>
                  </a:cubicBezTo>
                  <a:lnTo>
                    <a:pt x="5209" y="445"/>
                  </a:lnTo>
                  <a:cubicBezTo>
                    <a:pt x="5209" y="201"/>
                    <a:pt x="5013" y="1"/>
                    <a:pt x="4766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1" name="Google Shape;1871;p40"/>
          <p:cNvGrpSpPr/>
          <p:nvPr/>
        </p:nvGrpSpPr>
        <p:grpSpPr>
          <a:xfrm>
            <a:off x="5770793" y="1696526"/>
            <a:ext cx="336625" cy="366050"/>
            <a:chOff x="4736488" y="1520825"/>
            <a:chExt cx="336625" cy="366050"/>
          </a:xfrm>
        </p:grpSpPr>
        <p:sp>
          <p:nvSpPr>
            <p:cNvPr id="1872" name="Google Shape;1872;p40"/>
            <p:cNvSpPr/>
            <p:nvPr/>
          </p:nvSpPr>
          <p:spPr>
            <a:xfrm>
              <a:off x="4736588" y="1526325"/>
              <a:ext cx="336375" cy="204850"/>
            </a:xfrm>
            <a:custGeom>
              <a:avLst/>
              <a:gdLst/>
              <a:ahLst/>
              <a:cxnLst/>
              <a:rect l="l" t="t" r="r" b="b"/>
              <a:pathLst>
                <a:path w="13455" h="8194" extrusionOk="0">
                  <a:moveTo>
                    <a:pt x="6728" y="1"/>
                  </a:moveTo>
                  <a:cubicBezTo>
                    <a:pt x="6507" y="1"/>
                    <a:pt x="6286" y="69"/>
                    <a:pt x="6100" y="204"/>
                  </a:cubicBezTo>
                  <a:lnTo>
                    <a:pt x="612" y="4230"/>
                  </a:lnTo>
                  <a:cubicBezTo>
                    <a:pt x="388" y="4393"/>
                    <a:pt x="220" y="4635"/>
                    <a:pt x="120" y="4888"/>
                  </a:cubicBezTo>
                  <a:cubicBezTo>
                    <a:pt x="44" y="5060"/>
                    <a:pt x="1" y="5246"/>
                    <a:pt x="1" y="5436"/>
                  </a:cubicBezTo>
                  <a:lnTo>
                    <a:pt x="1" y="8194"/>
                  </a:lnTo>
                  <a:lnTo>
                    <a:pt x="13455" y="8194"/>
                  </a:lnTo>
                  <a:lnTo>
                    <a:pt x="13455" y="5436"/>
                  </a:lnTo>
                  <a:cubicBezTo>
                    <a:pt x="13455" y="5246"/>
                    <a:pt x="13421" y="5055"/>
                    <a:pt x="13350" y="4879"/>
                  </a:cubicBezTo>
                  <a:cubicBezTo>
                    <a:pt x="13245" y="4622"/>
                    <a:pt x="13069" y="4393"/>
                    <a:pt x="12840" y="4230"/>
                  </a:cubicBezTo>
                  <a:lnTo>
                    <a:pt x="7355" y="204"/>
                  </a:lnTo>
                  <a:cubicBezTo>
                    <a:pt x="7169" y="69"/>
                    <a:pt x="6948" y="1"/>
                    <a:pt x="6728" y="1"/>
                  </a:cubicBezTo>
                  <a:close/>
                </a:path>
              </a:pathLst>
            </a:custGeom>
            <a:solidFill>
              <a:srgbClr val="F2A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4787038" y="1619900"/>
              <a:ext cx="235500" cy="193175"/>
            </a:xfrm>
            <a:custGeom>
              <a:avLst/>
              <a:gdLst/>
              <a:ahLst/>
              <a:cxnLst/>
              <a:rect l="l" t="t" r="r" b="b"/>
              <a:pathLst>
                <a:path w="9420" h="7727" extrusionOk="0">
                  <a:moveTo>
                    <a:pt x="673" y="1"/>
                  </a:moveTo>
                  <a:cubicBezTo>
                    <a:pt x="301" y="1"/>
                    <a:pt x="1" y="302"/>
                    <a:pt x="1" y="674"/>
                  </a:cubicBezTo>
                  <a:lnTo>
                    <a:pt x="1" y="4942"/>
                  </a:lnTo>
                  <a:lnTo>
                    <a:pt x="2691" y="7727"/>
                  </a:lnTo>
                  <a:lnTo>
                    <a:pt x="6730" y="7727"/>
                  </a:lnTo>
                  <a:lnTo>
                    <a:pt x="9420" y="4942"/>
                  </a:lnTo>
                  <a:lnTo>
                    <a:pt x="9420" y="793"/>
                  </a:lnTo>
                  <a:cubicBezTo>
                    <a:pt x="9420" y="421"/>
                    <a:pt x="9119" y="1"/>
                    <a:pt x="8747" y="1"/>
                  </a:cubicBezTo>
                  <a:close/>
                </a:path>
              </a:pathLst>
            </a:custGeom>
            <a:solidFill>
              <a:srgbClr val="FFF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4736488" y="1670800"/>
              <a:ext cx="336475" cy="216075"/>
            </a:xfrm>
            <a:custGeom>
              <a:avLst/>
              <a:gdLst/>
              <a:ahLst/>
              <a:cxnLst/>
              <a:rect l="l" t="t" r="r" b="b"/>
              <a:pathLst>
                <a:path w="13459" h="8643" extrusionOk="0">
                  <a:moveTo>
                    <a:pt x="5" y="1"/>
                  </a:moveTo>
                  <a:lnTo>
                    <a:pt x="5" y="7637"/>
                  </a:lnTo>
                  <a:cubicBezTo>
                    <a:pt x="0" y="8190"/>
                    <a:pt x="453" y="8643"/>
                    <a:pt x="1011" y="8643"/>
                  </a:cubicBezTo>
                  <a:lnTo>
                    <a:pt x="12452" y="8643"/>
                  </a:lnTo>
                  <a:cubicBezTo>
                    <a:pt x="13011" y="8643"/>
                    <a:pt x="13459" y="8190"/>
                    <a:pt x="13459" y="7637"/>
                  </a:cubicBezTo>
                  <a:lnTo>
                    <a:pt x="13459" y="1"/>
                  </a:lnTo>
                  <a:lnTo>
                    <a:pt x="8752" y="4962"/>
                  </a:lnTo>
                  <a:lnTo>
                    <a:pt x="4713" y="496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E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4746388" y="1648300"/>
              <a:ext cx="326725" cy="238575"/>
            </a:xfrm>
            <a:custGeom>
              <a:avLst/>
              <a:gdLst/>
              <a:ahLst/>
              <a:cxnLst/>
              <a:rect l="l" t="t" r="r" b="b"/>
              <a:pathLst>
                <a:path w="13069" h="9543" extrusionOk="0">
                  <a:moveTo>
                    <a:pt x="12958" y="0"/>
                  </a:moveTo>
                  <a:lnTo>
                    <a:pt x="12410" y="577"/>
                  </a:lnTo>
                  <a:lnTo>
                    <a:pt x="12410" y="8537"/>
                  </a:lnTo>
                  <a:cubicBezTo>
                    <a:pt x="12410" y="8732"/>
                    <a:pt x="12252" y="8889"/>
                    <a:pt x="12056" y="8889"/>
                  </a:cubicBezTo>
                  <a:lnTo>
                    <a:pt x="630" y="8889"/>
                  </a:lnTo>
                  <a:cubicBezTo>
                    <a:pt x="626" y="8889"/>
                    <a:pt x="622" y="8889"/>
                    <a:pt x="619" y="8889"/>
                  </a:cubicBezTo>
                  <a:cubicBezTo>
                    <a:pt x="337" y="8889"/>
                    <a:pt x="89" y="9064"/>
                    <a:pt x="0" y="9329"/>
                  </a:cubicBezTo>
                  <a:cubicBezTo>
                    <a:pt x="14" y="9338"/>
                    <a:pt x="29" y="9353"/>
                    <a:pt x="42" y="9362"/>
                  </a:cubicBezTo>
                  <a:cubicBezTo>
                    <a:pt x="210" y="9481"/>
                    <a:pt x="410" y="9543"/>
                    <a:pt x="615" y="9543"/>
                  </a:cubicBezTo>
                  <a:lnTo>
                    <a:pt x="12056" y="9543"/>
                  </a:lnTo>
                  <a:cubicBezTo>
                    <a:pt x="12261" y="9543"/>
                    <a:pt x="12462" y="9481"/>
                    <a:pt x="12629" y="9362"/>
                  </a:cubicBezTo>
                  <a:cubicBezTo>
                    <a:pt x="12681" y="9329"/>
                    <a:pt x="12730" y="9290"/>
                    <a:pt x="12772" y="9247"/>
                  </a:cubicBezTo>
                  <a:cubicBezTo>
                    <a:pt x="12958" y="9061"/>
                    <a:pt x="13068" y="8803"/>
                    <a:pt x="13068" y="8537"/>
                  </a:cubicBezTo>
                  <a:lnTo>
                    <a:pt x="13068" y="557"/>
                  </a:lnTo>
                  <a:cubicBezTo>
                    <a:pt x="13068" y="367"/>
                    <a:pt x="13029" y="176"/>
                    <a:pt x="12958" y="0"/>
                  </a:cubicBezTo>
                  <a:close/>
                </a:path>
              </a:pathLst>
            </a:custGeom>
            <a:solidFill>
              <a:srgbClr val="F2A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4744013" y="1790650"/>
              <a:ext cx="321575" cy="96225"/>
            </a:xfrm>
            <a:custGeom>
              <a:avLst/>
              <a:gdLst/>
              <a:ahLst/>
              <a:cxnLst/>
              <a:rect l="l" t="t" r="r" b="b"/>
              <a:pathLst>
                <a:path w="12863" h="3849" extrusionOk="0">
                  <a:moveTo>
                    <a:pt x="4759" y="1"/>
                  </a:moveTo>
                  <a:cubicBezTo>
                    <a:pt x="4535" y="1"/>
                    <a:pt x="4326" y="91"/>
                    <a:pt x="4168" y="248"/>
                  </a:cubicBezTo>
                  <a:lnTo>
                    <a:pt x="0" y="3553"/>
                  </a:lnTo>
                  <a:cubicBezTo>
                    <a:pt x="186" y="3745"/>
                    <a:pt x="443" y="3849"/>
                    <a:pt x="710" y="3849"/>
                  </a:cubicBezTo>
                  <a:lnTo>
                    <a:pt x="12151" y="3849"/>
                  </a:lnTo>
                  <a:cubicBezTo>
                    <a:pt x="12419" y="3849"/>
                    <a:pt x="12677" y="3745"/>
                    <a:pt x="12862" y="3553"/>
                  </a:cubicBezTo>
                  <a:lnTo>
                    <a:pt x="8694" y="248"/>
                  </a:lnTo>
                  <a:cubicBezTo>
                    <a:pt x="8537" y="91"/>
                    <a:pt x="8322" y="1"/>
                    <a:pt x="8103" y="1"/>
                  </a:cubicBezTo>
                  <a:close/>
                </a:path>
              </a:pathLst>
            </a:custGeom>
            <a:solidFill>
              <a:srgbClr val="F2A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830413" y="1636575"/>
              <a:ext cx="36400" cy="43550"/>
            </a:xfrm>
            <a:custGeom>
              <a:avLst/>
              <a:gdLst/>
              <a:ahLst/>
              <a:cxnLst/>
              <a:rect l="l" t="t" r="r" b="b"/>
              <a:pathLst>
                <a:path w="1456" h="1742" extrusionOk="0">
                  <a:moveTo>
                    <a:pt x="584" y="436"/>
                  </a:moveTo>
                  <a:cubicBezTo>
                    <a:pt x="826" y="436"/>
                    <a:pt x="1022" y="630"/>
                    <a:pt x="1022" y="874"/>
                  </a:cubicBezTo>
                  <a:cubicBezTo>
                    <a:pt x="1022" y="1112"/>
                    <a:pt x="826" y="1308"/>
                    <a:pt x="584" y="1308"/>
                  </a:cubicBezTo>
                  <a:lnTo>
                    <a:pt x="436" y="1308"/>
                  </a:lnTo>
                  <a:lnTo>
                    <a:pt x="436" y="436"/>
                  </a:lnTo>
                  <a:close/>
                  <a:moveTo>
                    <a:pt x="221" y="1"/>
                  </a:moveTo>
                  <a:cubicBezTo>
                    <a:pt x="97" y="1"/>
                    <a:pt x="1" y="102"/>
                    <a:pt x="1" y="221"/>
                  </a:cubicBezTo>
                  <a:lnTo>
                    <a:pt x="1" y="1523"/>
                  </a:lnTo>
                  <a:cubicBezTo>
                    <a:pt x="1" y="1647"/>
                    <a:pt x="97" y="1742"/>
                    <a:pt x="221" y="1742"/>
                  </a:cubicBezTo>
                  <a:lnTo>
                    <a:pt x="584" y="1742"/>
                  </a:lnTo>
                  <a:cubicBezTo>
                    <a:pt x="1065" y="1742"/>
                    <a:pt x="1456" y="1352"/>
                    <a:pt x="1456" y="874"/>
                  </a:cubicBezTo>
                  <a:cubicBezTo>
                    <a:pt x="1456" y="392"/>
                    <a:pt x="1065" y="1"/>
                    <a:pt x="584" y="1"/>
                  </a:cubicBezTo>
                  <a:close/>
                </a:path>
              </a:pathLst>
            </a:custGeom>
            <a:solidFill>
              <a:srgbClr val="1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873013" y="1636575"/>
              <a:ext cx="27800" cy="43550"/>
            </a:xfrm>
            <a:custGeom>
              <a:avLst/>
              <a:gdLst/>
              <a:ahLst/>
              <a:cxnLst/>
              <a:rect l="l" t="t" r="r" b="b"/>
              <a:pathLst>
                <a:path w="1112" h="1742" extrusionOk="0">
                  <a:moveTo>
                    <a:pt x="220" y="1"/>
                  </a:moveTo>
                  <a:cubicBezTo>
                    <a:pt x="100" y="1"/>
                    <a:pt x="0" y="102"/>
                    <a:pt x="0" y="221"/>
                  </a:cubicBezTo>
                  <a:lnTo>
                    <a:pt x="0" y="1528"/>
                  </a:lnTo>
                  <a:cubicBezTo>
                    <a:pt x="0" y="1647"/>
                    <a:pt x="100" y="1742"/>
                    <a:pt x="220" y="1742"/>
                  </a:cubicBezTo>
                  <a:lnTo>
                    <a:pt x="892" y="1742"/>
                  </a:lnTo>
                  <a:cubicBezTo>
                    <a:pt x="1011" y="1742"/>
                    <a:pt x="1112" y="1647"/>
                    <a:pt x="1112" y="1523"/>
                  </a:cubicBezTo>
                  <a:cubicBezTo>
                    <a:pt x="1112" y="1403"/>
                    <a:pt x="1011" y="1308"/>
                    <a:pt x="892" y="1308"/>
                  </a:cubicBezTo>
                  <a:lnTo>
                    <a:pt x="438" y="1308"/>
                  </a:lnTo>
                  <a:lnTo>
                    <a:pt x="438" y="1088"/>
                  </a:lnTo>
                  <a:lnTo>
                    <a:pt x="715" y="1088"/>
                  </a:lnTo>
                  <a:cubicBezTo>
                    <a:pt x="835" y="1088"/>
                    <a:pt x="935" y="993"/>
                    <a:pt x="935" y="874"/>
                  </a:cubicBezTo>
                  <a:cubicBezTo>
                    <a:pt x="935" y="751"/>
                    <a:pt x="835" y="654"/>
                    <a:pt x="715" y="654"/>
                  </a:cubicBezTo>
                  <a:lnTo>
                    <a:pt x="438" y="654"/>
                  </a:lnTo>
                  <a:lnTo>
                    <a:pt x="438" y="436"/>
                  </a:lnTo>
                  <a:lnTo>
                    <a:pt x="892" y="436"/>
                  </a:lnTo>
                  <a:cubicBezTo>
                    <a:pt x="1011" y="436"/>
                    <a:pt x="1107" y="331"/>
                    <a:pt x="1101" y="212"/>
                  </a:cubicBezTo>
                  <a:cubicBezTo>
                    <a:pt x="1097" y="97"/>
                    <a:pt x="1006" y="7"/>
                    <a:pt x="892" y="1"/>
                  </a:cubicBezTo>
                  <a:close/>
                </a:path>
              </a:pathLst>
            </a:custGeom>
            <a:solidFill>
              <a:srgbClr val="1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906263" y="1636600"/>
              <a:ext cx="36875" cy="43550"/>
            </a:xfrm>
            <a:custGeom>
              <a:avLst/>
              <a:gdLst/>
              <a:ahLst/>
              <a:cxnLst/>
              <a:rect l="l" t="t" r="r" b="b"/>
              <a:pathLst>
                <a:path w="1475" h="1742" extrusionOk="0">
                  <a:moveTo>
                    <a:pt x="740" y="840"/>
                  </a:moveTo>
                  <a:lnTo>
                    <a:pt x="830" y="1087"/>
                  </a:lnTo>
                  <a:lnTo>
                    <a:pt x="645" y="1087"/>
                  </a:lnTo>
                  <a:lnTo>
                    <a:pt x="740" y="840"/>
                  </a:lnTo>
                  <a:close/>
                  <a:moveTo>
                    <a:pt x="740" y="0"/>
                  </a:moveTo>
                  <a:cubicBezTo>
                    <a:pt x="714" y="0"/>
                    <a:pt x="689" y="5"/>
                    <a:pt x="664" y="15"/>
                  </a:cubicBezTo>
                  <a:cubicBezTo>
                    <a:pt x="601" y="39"/>
                    <a:pt x="554" y="81"/>
                    <a:pt x="535" y="143"/>
                  </a:cubicBezTo>
                  <a:lnTo>
                    <a:pt x="44" y="1446"/>
                  </a:lnTo>
                  <a:cubicBezTo>
                    <a:pt x="0" y="1560"/>
                    <a:pt x="57" y="1684"/>
                    <a:pt x="167" y="1727"/>
                  </a:cubicBezTo>
                  <a:cubicBezTo>
                    <a:pt x="193" y="1737"/>
                    <a:pt x="219" y="1741"/>
                    <a:pt x="245" y="1741"/>
                  </a:cubicBezTo>
                  <a:cubicBezTo>
                    <a:pt x="335" y="1741"/>
                    <a:pt x="420" y="1688"/>
                    <a:pt x="449" y="1602"/>
                  </a:cubicBezTo>
                  <a:lnTo>
                    <a:pt x="477" y="1522"/>
                  </a:lnTo>
                  <a:lnTo>
                    <a:pt x="997" y="1522"/>
                  </a:lnTo>
                  <a:lnTo>
                    <a:pt x="1026" y="1602"/>
                  </a:lnTo>
                  <a:cubicBezTo>
                    <a:pt x="1059" y="1687"/>
                    <a:pt x="1142" y="1737"/>
                    <a:pt x="1229" y="1737"/>
                  </a:cubicBezTo>
                  <a:cubicBezTo>
                    <a:pt x="1255" y="1737"/>
                    <a:pt x="1282" y="1732"/>
                    <a:pt x="1307" y="1723"/>
                  </a:cubicBezTo>
                  <a:cubicBezTo>
                    <a:pt x="1417" y="1679"/>
                    <a:pt x="1474" y="1560"/>
                    <a:pt x="1437" y="1446"/>
                  </a:cubicBezTo>
                  <a:lnTo>
                    <a:pt x="944" y="143"/>
                  </a:lnTo>
                  <a:cubicBezTo>
                    <a:pt x="912" y="55"/>
                    <a:pt x="827" y="0"/>
                    <a:pt x="740" y="0"/>
                  </a:cubicBezTo>
                  <a:close/>
                </a:path>
              </a:pathLst>
            </a:custGeom>
            <a:solidFill>
              <a:srgbClr val="1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4948713" y="1636725"/>
              <a:ext cx="34475" cy="43400"/>
            </a:xfrm>
            <a:custGeom>
              <a:avLst/>
              <a:gdLst/>
              <a:ahLst/>
              <a:cxnLst/>
              <a:rect l="l" t="t" r="r" b="b"/>
              <a:pathLst>
                <a:path w="1379" h="1736" extrusionOk="0">
                  <a:moveTo>
                    <a:pt x="644" y="430"/>
                  </a:moveTo>
                  <a:cubicBezTo>
                    <a:pt x="763" y="434"/>
                    <a:pt x="859" y="534"/>
                    <a:pt x="855" y="659"/>
                  </a:cubicBezTo>
                  <a:cubicBezTo>
                    <a:pt x="849" y="773"/>
                    <a:pt x="759" y="864"/>
                    <a:pt x="644" y="868"/>
                  </a:cubicBezTo>
                  <a:lnTo>
                    <a:pt x="435" y="868"/>
                  </a:lnTo>
                  <a:lnTo>
                    <a:pt x="435" y="430"/>
                  </a:lnTo>
                  <a:close/>
                  <a:moveTo>
                    <a:pt x="205" y="0"/>
                  </a:moveTo>
                  <a:cubicBezTo>
                    <a:pt x="91" y="0"/>
                    <a:pt x="1" y="99"/>
                    <a:pt x="1" y="215"/>
                  </a:cubicBezTo>
                  <a:lnTo>
                    <a:pt x="1" y="1522"/>
                  </a:lnTo>
                  <a:cubicBezTo>
                    <a:pt x="1" y="1641"/>
                    <a:pt x="96" y="1736"/>
                    <a:pt x="215" y="1736"/>
                  </a:cubicBezTo>
                  <a:cubicBezTo>
                    <a:pt x="340" y="1736"/>
                    <a:pt x="435" y="1641"/>
                    <a:pt x="435" y="1517"/>
                  </a:cubicBezTo>
                  <a:lnTo>
                    <a:pt x="435" y="1302"/>
                  </a:lnTo>
                  <a:lnTo>
                    <a:pt x="554" y="1302"/>
                  </a:lnTo>
                  <a:lnTo>
                    <a:pt x="921" y="1674"/>
                  </a:lnTo>
                  <a:cubicBezTo>
                    <a:pt x="962" y="1713"/>
                    <a:pt x="1015" y="1732"/>
                    <a:pt x="1069" y="1732"/>
                  </a:cubicBezTo>
                  <a:cubicBezTo>
                    <a:pt x="1128" y="1732"/>
                    <a:pt x="1187" y="1710"/>
                    <a:pt x="1231" y="1665"/>
                  </a:cubicBezTo>
                  <a:cubicBezTo>
                    <a:pt x="1307" y="1579"/>
                    <a:pt x="1313" y="1450"/>
                    <a:pt x="1231" y="1368"/>
                  </a:cubicBezTo>
                  <a:lnTo>
                    <a:pt x="1036" y="1168"/>
                  </a:lnTo>
                  <a:cubicBezTo>
                    <a:pt x="1322" y="950"/>
                    <a:pt x="1379" y="544"/>
                    <a:pt x="1159" y="252"/>
                  </a:cubicBezTo>
                  <a:cubicBezTo>
                    <a:pt x="1036" y="96"/>
                    <a:pt x="844" y="1"/>
                    <a:pt x="644" y="1"/>
                  </a:cubicBezTo>
                  <a:lnTo>
                    <a:pt x="215" y="1"/>
                  </a:lnTo>
                  <a:cubicBezTo>
                    <a:pt x="212" y="0"/>
                    <a:pt x="208" y="0"/>
                    <a:pt x="205" y="0"/>
                  </a:cubicBezTo>
                  <a:close/>
                </a:path>
              </a:pathLst>
            </a:custGeom>
            <a:solidFill>
              <a:srgbClr val="1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4815063" y="1688800"/>
              <a:ext cx="27325" cy="43550"/>
            </a:xfrm>
            <a:custGeom>
              <a:avLst/>
              <a:gdLst/>
              <a:ahLst/>
              <a:cxnLst/>
              <a:rect l="l" t="t" r="r" b="b"/>
              <a:pathLst>
                <a:path w="1093" h="1742" extrusionOk="0">
                  <a:moveTo>
                    <a:pt x="548" y="1"/>
                  </a:moveTo>
                  <a:cubicBezTo>
                    <a:pt x="243" y="1"/>
                    <a:pt x="0" y="245"/>
                    <a:pt x="0" y="545"/>
                  </a:cubicBezTo>
                  <a:cubicBezTo>
                    <a:pt x="0" y="846"/>
                    <a:pt x="243" y="1088"/>
                    <a:pt x="548" y="1088"/>
                  </a:cubicBezTo>
                  <a:cubicBezTo>
                    <a:pt x="606" y="1094"/>
                    <a:pt x="654" y="1145"/>
                    <a:pt x="649" y="1203"/>
                  </a:cubicBezTo>
                  <a:cubicBezTo>
                    <a:pt x="649" y="1260"/>
                    <a:pt x="601" y="1303"/>
                    <a:pt x="548" y="1308"/>
                  </a:cubicBezTo>
                  <a:lnTo>
                    <a:pt x="220" y="1308"/>
                  </a:lnTo>
                  <a:cubicBezTo>
                    <a:pt x="100" y="1308"/>
                    <a:pt x="0" y="1403"/>
                    <a:pt x="0" y="1528"/>
                  </a:cubicBezTo>
                  <a:cubicBezTo>
                    <a:pt x="0" y="1647"/>
                    <a:pt x="100" y="1742"/>
                    <a:pt x="220" y="1742"/>
                  </a:cubicBezTo>
                  <a:lnTo>
                    <a:pt x="548" y="1742"/>
                  </a:lnTo>
                  <a:cubicBezTo>
                    <a:pt x="850" y="1742"/>
                    <a:pt x="1092" y="1499"/>
                    <a:pt x="1092" y="1198"/>
                  </a:cubicBezTo>
                  <a:cubicBezTo>
                    <a:pt x="1092" y="898"/>
                    <a:pt x="850" y="654"/>
                    <a:pt x="548" y="654"/>
                  </a:cubicBezTo>
                  <a:cubicBezTo>
                    <a:pt x="546" y="655"/>
                    <a:pt x="543" y="655"/>
                    <a:pt x="540" y="655"/>
                  </a:cubicBezTo>
                  <a:cubicBezTo>
                    <a:pt x="482" y="655"/>
                    <a:pt x="434" y="609"/>
                    <a:pt x="434" y="550"/>
                  </a:cubicBezTo>
                  <a:cubicBezTo>
                    <a:pt x="429" y="493"/>
                    <a:pt x="478" y="440"/>
                    <a:pt x="535" y="436"/>
                  </a:cubicBezTo>
                  <a:lnTo>
                    <a:pt x="701" y="436"/>
                  </a:lnTo>
                  <a:cubicBezTo>
                    <a:pt x="821" y="436"/>
                    <a:pt x="916" y="330"/>
                    <a:pt x="911" y="211"/>
                  </a:cubicBezTo>
                  <a:cubicBezTo>
                    <a:pt x="907" y="97"/>
                    <a:pt x="815" y="7"/>
                    <a:pt x="701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4847363" y="1688825"/>
              <a:ext cx="36750" cy="43550"/>
            </a:xfrm>
            <a:custGeom>
              <a:avLst/>
              <a:gdLst/>
              <a:ahLst/>
              <a:cxnLst/>
              <a:rect l="l" t="t" r="r" b="b"/>
              <a:pathLst>
                <a:path w="1470" h="1742" extrusionOk="0">
                  <a:moveTo>
                    <a:pt x="735" y="840"/>
                  </a:moveTo>
                  <a:lnTo>
                    <a:pt x="830" y="1087"/>
                  </a:lnTo>
                  <a:lnTo>
                    <a:pt x="645" y="1087"/>
                  </a:lnTo>
                  <a:lnTo>
                    <a:pt x="735" y="840"/>
                  </a:lnTo>
                  <a:close/>
                  <a:moveTo>
                    <a:pt x="737" y="0"/>
                  </a:moveTo>
                  <a:cubicBezTo>
                    <a:pt x="711" y="0"/>
                    <a:pt x="685" y="5"/>
                    <a:pt x="659" y="15"/>
                  </a:cubicBezTo>
                  <a:cubicBezTo>
                    <a:pt x="601" y="39"/>
                    <a:pt x="553" y="81"/>
                    <a:pt x="530" y="143"/>
                  </a:cubicBezTo>
                  <a:lnTo>
                    <a:pt x="38" y="1450"/>
                  </a:lnTo>
                  <a:cubicBezTo>
                    <a:pt x="1" y="1560"/>
                    <a:pt x="58" y="1684"/>
                    <a:pt x="172" y="1727"/>
                  </a:cubicBezTo>
                  <a:cubicBezTo>
                    <a:pt x="196" y="1735"/>
                    <a:pt x="221" y="1739"/>
                    <a:pt x="245" y="1739"/>
                  </a:cubicBezTo>
                  <a:cubicBezTo>
                    <a:pt x="332" y="1739"/>
                    <a:pt x="415" y="1688"/>
                    <a:pt x="449" y="1602"/>
                  </a:cubicBezTo>
                  <a:lnTo>
                    <a:pt x="478" y="1527"/>
                  </a:lnTo>
                  <a:lnTo>
                    <a:pt x="993" y="1527"/>
                  </a:lnTo>
                  <a:lnTo>
                    <a:pt x="1022" y="1602"/>
                  </a:lnTo>
                  <a:cubicBezTo>
                    <a:pt x="1058" y="1688"/>
                    <a:pt x="1141" y="1741"/>
                    <a:pt x="1230" y="1741"/>
                  </a:cubicBezTo>
                  <a:cubicBezTo>
                    <a:pt x="1256" y="1741"/>
                    <a:pt x="1282" y="1737"/>
                    <a:pt x="1308" y="1727"/>
                  </a:cubicBezTo>
                  <a:cubicBezTo>
                    <a:pt x="1418" y="1684"/>
                    <a:pt x="1469" y="1560"/>
                    <a:pt x="1431" y="1450"/>
                  </a:cubicBezTo>
                  <a:lnTo>
                    <a:pt x="940" y="143"/>
                  </a:lnTo>
                  <a:cubicBezTo>
                    <a:pt x="907" y="54"/>
                    <a:pt x="825" y="0"/>
                    <a:pt x="737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4889688" y="1688800"/>
              <a:ext cx="34950" cy="43550"/>
            </a:xfrm>
            <a:custGeom>
              <a:avLst/>
              <a:gdLst/>
              <a:ahLst/>
              <a:cxnLst/>
              <a:rect l="l" t="t" r="r" b="b"/>
              <a:pathLst>
                <a:path w="1398" h="1742" extrusionOk="0">
                  <a:moveTo>
                    <a:pt x="1184" y="1"/>
                  </a:moveTo>
                  <a:cubicBezTo>
                    <a:pt x="1059" y="1"/>
                    <a:pt x="964" y="102"/>
                    <a:pt x="964" y="221"/>
                  </a:cubicBezTo>
                  <a:lnTo>
                    <a:pt x="964" y="859"/>
                  </a:lnTo>
                  <a:lnTo>
                    <a:pt x="396" y="92"/>
                  </a:lnTo>
                  <a:cubicBezTo>
                    <a:pt x="354" y="32"/>
                    <a:pt x="288" y="1"/>
                    <a:pt x="220" y="1"/>
                  </a:cubicBezTo>
                  <a:cubicBezTo>
                    <a:pt x="175" y="1"/>
                    <a:pt x="130" y="15"/>
                    <a:pt x="91" y="44"/>
                  </a:cubicBezTo>
                  <a:cubicBezTo>
                    <a:pt x="34" y="82"/>
                    <a:pt x="0" y="150"/>
                    <a:pt x="0" y="221"/>
                  </a:cubicBezTo>
                  <a:lnTo>
                    <a:pt x="0" y="1523"/>
                  </a:lnTo>
                  <a:cubicBezTo>
                    <a:pt x="0" y="1647"/>
                    <a:pt x="101" y="1742"/>
                    <a:pt x="220" y="1742"/>
                  </a:cubicBezTo>
                  <a:cubicBezTo>
                    <a:pt x="339" y="1742"/>
                    <a:pt x="440" y="1647"/>
                    <a:pt x="440" y="1523"/>
                  </a:cubicBezTo>
                  <a:lnTo>
                    <a:pt x="440" y="883"/>
                  </a:lnTo>
                  <a:lnTo>
                    <a:pt x="1007" y="1656"/>
                  </a:lnTo>
                  <a:cubicBezTo>
                    <a:pt x="1045" y="1709"/>
                    <a:pt x="1112" y="1742"/>
                    <a:pt x="1184" y="1742"/>
                  </a:cubicBezTo>
                  <a:cubicBezTo>
                    <a:pt x="1202" y="1742"/>
                    <a:pt x="1226" y="1737"/>
                    <a:pt x="1250" y="1733"/>
                  </a:cubicBezTo>
                  <a:cubicBezTo>
                    <a:pt x="1341" y="1704"/>
                    <a:pt x="1398" y="1618"/>
                    <a:pt x="1398" y="1528"/>
                  </a:cubicBezTo>
                  <a:lnTo>
                    <a:pt x="1398" y="221"/>
                  </a:lnTo>
                  <a:cubicBezTo>
                    <a:pt x="1398" y="102"/>
                    <a:pt x="1303" y="1"/>
                    <a:pt x="1184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927863" y="1688800"/>
              <a:ext cx="35650" cy="43675"/>
            </a:xfrm>
            <a:custGeom>
              <a:avLst/>
              <a:gdLst/>
              <a:ahLst/>
              <a:cxnLst/>
              <a:rect l="l" t="t" r="r" b="b"/>
              <a:pathLst>
                <a:path w="1426" h="1747" extrusionOk="0">
                  <a:moveTo>
                    <a:pt x="214" y="1"/>
                  </a:moveTo>
                  <a:cubicBezTo>
                    <a:pt x="95" y="7"/>
                    <a:pt x="0" y="106"/>
                    <a:pt x="5" y="225"/>
                  </a:cubicBezTo>
                  <a:cubicBezTo>
                    <a:pt x="10" y="340"/>
                    <a:pt x="100" y="436"/>
                    <a:pt x="214" y="436"/>
                  </a:cubicBezTo>
                  <a:lnTo>
                    <a:pt x="491" y="436"/>
                  </a:lnTo>
                  <a:lnTo>
                    <a:pt x="491" y="1523"/>
                  </a:lnTo>
                  <a:cubicBezTo>
                    <a:pt x="487" y="1642"/>
                    <a:pt x="582" y="1746"/>
                    <a:pt x="701" y="1746"/>
                  </a:cubicBezTo>
                  <a:cubicBezTo>
                    <a:pt x="705" y="1747"/>
                    <a:pt x="708" y="1747"/>
                    <a:pt x="712" y="1747"/>
                  </a:cubicBezTo>
                  <a:cubicBezTo>
                    <a:pt x="830" y="1747"/>
                    <a:pt x="925" y="1657"/>
                    <a:pt x="930" y="1542"/>
                  </a:cubicBezTo>
                  <a:lnTo>
                    <a:pt x="930" y="1523"/>
                  </a:lnTo>
                  <a:lnTo>
                    <a:pt x="930" y="436"/>
                  </a:lnTo>
                  <a:lnTo>
                    <a:pt x="1207" y="436"/>
                  </a:lnTo>
                  <a:cubicBezTo>
                    <a:pt x="1209" y="436"/>
                    <a:pt x="1212" y="436"/>
                    <a:pt x="1215" y="436"/>
                  </a:cubicBezTo>
                  <a:cubicBezTo>
                    <a:pt x="1330" y="436"/>
                    <a:pt x="1425" y="337"/>
                    <a:pt x="1425" y="221"/>
                  </a:cubicBezTo>
                  <a:cubicBezTo>
                    <a:pt x="1425" y="102"/>
                    <a:pt x="1326" y="1"/>
                    <a:pt x="1207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959563" y="1688825"/>
              <a:ext cx="36850" cy="43550"/>
            </a:xfrm>
            <a:custGeom>
              <a:avLst/>
              <a:gdLst/>
              <a:ahLst/>
              <a:cxnLst/>
              <a:rect l="l" t="t" r="r" b="b"/>
              <a:pathLst>
                <a:path w="1474" h="1742" extrusionOk="0">
                  <a:moveTo>
                    <a:pt x="740" y="840"/>
                  </a:moveTo>
                  <a:lnTo>
                    <a:pt x="835" y="1087"/>
                  </a:lnTo>
                  <a:lnTo>
                    <a:pt x="644" y="1087"/>
                  </a:lnTo>
                  <a:lnTo>
                    <a:pt x="740" y="840"/>
                  </a:lnTo>
                  <a:close/>
                  <a:moveTo>
                    <a:pt x="740" y="0"/>
                  </a:moveTo>
                  <a:cubicBezTo>
                    <a:pt x="714" y="0"/>
                    <a:pt x="688" y="5"/>
                    <a:pt x="663" y="15"/>
                  </a:cubicBezTo>
                  <a:cubicBezTo>
                    <a:pt x="602" y="39"/>
                    <a:pt x="558" y="81"/>
                    <a:pt x="535" y="143"/>
                  </a:cubicBezTo>
                  <a:lnTo>
                    <a:pt x="43" y="1450"/>
                  </a:lnTo>
                  <a:cubicBezTo>
                    <a:pt x="1" y="1560"/>
                    <a:pt x="58" y="1684"/>
                    <a:pt x="168" y="1727"/>
                  </a:cubicBezTo>
                  <a:cubicBezTo>
                    <a:pt x="193" y="1737"/>
                    <a:pt x="220" y="1741"/>
                    <a:pt x="246" y="1741"/>
                  </a:cubicBezTo>
                  <a:cubicBezTo>
                    <a:pt x="335" y="1741"/>
                    <a:pt x="420" y="1688"/>
                    <a:pt x="454" y="1602"/>
                  </a:cubicBezTo>
                  <a:lnTo>
                    <a:pt x="482" y="1527"/>
                  </a:lnTo>
                  <a:lnTo>
                    <a:pt x="998" y="1527"/>
                  </a:lnTo>
                  <a:lnTo>
                    <a:pt x="1026" y="1602"/>
                  </a:lnTo>
                  <a:cubicBezTo>
                    <a:pt x="1059" y="1688"/>
                    <a:pt x="1144" y="1741"/>
                    <a:pt x="1232" y="1741"/>
                  </a:cubicBezTo>
                  <a:cubicBezTo>
                    <a:pt x="1257" y="1741"/>
                    <a:pt x="1283" y="1737"/>
                    <a:pt x="1308" y="1727"/>
                  </a:cubicBezTo>
                  <a:cubicBezTo>
                    <a:pt x="1417" y="1684"/>
                    <a:pt x="1474" y="1560"/>
                    <a:pt x="1436" y="1450"/>
                  </a:cubicBezTo>
                  <a:lnTo>
                    <a:pt x="945" y="143"/>
                  </a:lnTo>
                  <a:cubicBezTo>
                    <a:pt x="911" y="54"/>
                    <a:pt x="827" y="0"/>
                    <a:pt x="740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4802063" y="1520825"/>
              <a:ext cx="30525" cy="28450"/>
            </a:xfrm>
            <a:custGeom>
              <a:avLst/>
              <a:gdLst/>
              <a:ahLst/>
              <a:cxnLst/>
              <a:rect l="l" t="t" r="r" b="b"/>
              <a:pathLst>
                <a:path w="1221" h="1138" extrusionOk="0">
                  <a:moveTo>
                    <a:pt x="611" y="1"/>
                  </a:moveTo>
                  <a:cubicBezTo>
                    <a:pt x="492" y="1"/>
                    <a:pt x="391" y="100"/>
                    <a:pt x="391" y="220"/>
                  </a:cubicBezTo>
                  <a:lnTo>
                    <a:pt x="391" y="305"/>
                  </a:lnTo>
                  <a:lnTo>
                    <a:pt x="315" y="277"/>
                  </a:lnTo>
                  <a:cubicBezTo>
                    <a:pt x="294" y="271"/>
                    <a:pt x="273" y="268"/>
                    <a:pt x="252" y="268"/>
                  </a:cubicBezTo>
                  <a:cubicBezTo>
                    <a:pt x="158" y="268"/>
                    <a:pt x="69" y="326"/>
                    <a:pt x="38" y="420"/>
                  </a:cubicBezTo>
                  <a:cubicBezTo>
                    <a:pt x="1" y="530"/>
                    <a:pt x="62" y="653"/>
                    <a:pt x="177" y="692"/>
                  </a:cubicBezTo>
                  <a:lnTo>
                    <a:pt x="258" y="721"/>
                  </a:lnTo>
                  <a:lnTo>
                    <a:pt x="210" y="787"/>
                  </a:lnTo>
                  <a:cubicBezTo>
                    <a:pt x="139" y="888"/>
                    <a:pt x="162" y="1021"/>
                    <a:pt x="258" y="1093"/>
                  </a:cubicBezTo>
                  <a:cubicBezTo>
                    <a:pt x="297" y="1121"/>
                    <a:pt x="342" y="1134"/>
                    <a:pt x="386" y="1134"/>
                  </a:cubicBezTo>
                  <a:cubicBezTo>
                    <a:pt x="453" y="1134"/>
                    <a:pt x="519" y="1102"/>
                    <a:pt x="563" y="1045"/>
                  </a:cubicBezTo>
                  <a:lnTo>
                    <a:pt x="611" y="978"/>
                  </a:lnTo>
                  <a:lnTo>
                    <a:pt x="659" y="1045"/>
                  </a:lnTo>
                  <a:cubicBezTo>
                    <a:pt x="703" y="1104"/>
                    <a:pt x="771" y="1137"/>
                    <a:pt x="840" y="1137"/>
                  </a:cubicBezTo>
                  <a:cubicBezTo>
                    <a:pt x="882" y="1137"/>
                    <a:pt x="925" y="1124"/>
                    <a:pt x="963" y="1097"/>
                  </a:cubicBezTo>
                  <a:cubicBezTo>
                    <a:pt x="1064" y="1031"/>
                    <a:pt x="1088" y="897"/>
                    <a:pt x="1020" y="796"/>
                  </a:cubicBezTo>
                  <a:cubicBezTo>
                    <a:pt x="1016" y="792"/>
                    <a:pt x="1016" y="792"/>
                    <a:pt x="1016" y="787"/>
                  </a:cubicBezTo>
                  <a:lnTo>
                    <a:pt x="963" y="721"/>
                  </a:lnTo>
                  <a:lnTo>
                    <a:pt x="1044" y="692"/>
                  </a:lnTo>
                  <a:cubicBezTo>
                    <a:pt x="1159" y="653"/>
                    <a:pt x="1221" y="530"/>
                    <a:pt x="1183" y="420"/>
                  </a:cubicBezTo>
                  <a:cubicBezTo>
                    <a:pt x="1152" y="326"/>
                    <a:pt x="1063" y="268"/>
                    <a:pt x="969" y="268"/>
                  </a:cubicBezTo>
                  <a:cubicBezTo>
                    <a:pt x="948" y="268"/>
                    <a:pt x="927" y="271"/>
                    <a:pt x="906" y="277"/>
                  </a:cubicBezTo>
                  <a:lnTo>
                    <a:pt x="830" y="305"/>
                  </a:lnTo>
                  <a:lnTo>
                    <a:pt x="830" y="220"/>
                  </a:lnTo>
                  <a:cubicBezTo>
                    <a:pt x="830" y="100"/>
                    <a:pt x="730" y="1"/>
                    <a:pt x="611" y="1"/>
                  </a:cubicBezTo>
                  <a:close/>
                </a:path>
              </a:pathLst>
            </a:custGeom>
            <a:solidFill>
              <a:srgbClr val="1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5051963" y="1587100"/>
              <a:ext cx="10875" cy="11025"/>
            </a:xfrm>
            <a:custGeom>
              <a:avLst/>
              <a:gdLst/>
              <a:ahLst/>
              <a:cxnLst/>
              <a:rect l="l" t="t" r="r" b="b"/>
              <a:pathLst>
                <a:path w="435" h="441" extrusionOk="0">
                  <a:moveTo>
                    <a:pt x="216" y="1"/>
                  </a:moveTo>
                  <a:cubicBezTo>
                    <a:pt x="96" y="5"/>
                    <a:pt x="1" y="102"/>
                    <a:pt x="1" y="221"/>
                  </a:cubicBezTo>
                  <a:cubicBezTo>
                    <a:pt x="1" y="340"/>
                    <a:pt x="96" y="440"/>
                    <a:pt x="220" y="440"/>
                  </a:cubicBezTo>
                  <a:cubicBezTo>
                    <a:pt x="339" y="440"/>
                    <a:pt x="434" y="340"/>
                    <a:pt x="434" y="221"/>
                  </a:cubicBezTo>
                  <a:cubicBezTo>
                    <a:pt x="434" y="102"/>
                    <a:pt x="339" y="5"/>
                    <a:pt x="216" y="1"/>
                  </a:cubicBezTo>
                  <a:close/>
                </a:path>
              </a:pathLst>
            </a:custGeom>
            <a:solidFill>
              <a:srgbClr val="CF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4760463" y="1548025"/>
              <a:ext cx="10975" cy="10875"/>
            </a:xfrm>
            <a:custGeom>
              <a:avLst/>
              <a:gdLst/>
              <a:ahLst/>
              <a:cxnLst/>
              <a:rect l="l" t="t" r="r" b="b"/>
              <a:pathLst>
                <a:path w="439" h="435" extrusionOk="0">
                  <a:moveTo>
                    <a:pt x="219" y="0"/>
                  </a:moveTo>
                  <a:cubicBezTo>
                    <a:pt x="100" y="0"/>
                    <a:pt x="0" y="100"/>
                    <a:pt x="5" y="219"/>
                  </a:cubicBezTo>
                  <a:cubicBezTo>
                    <a:pt x="5" y="335"/>
                    <a:pt x="96" y="434"/>
                    <a:pt x="215" y="434"/>
                  </a:cubicBezTo>
                  <a:cubicBezTo>
                    <a:pt x="218" y="434"/>
                    <a:pt x="221" y="434"/>
                    <a:pt x="223" y="434"/>
                  </a:cubicBezTo>
                  <a:cubicBezTo>
                    <a:pt x="344" y="434"/>
                    <a:pt x="439" y="338"/>
                    <a:pt x="439" y="219"/>
                  </a:cubicBezTo>
                  <a:cubicBezTo>
                    <a:pt x="439" y="95"/>
                    <a:pt x="344" y="0"/>
                    <a:pt x="219" y="0"/>
                  </a:cubicBezTo>
                  <a:close/>
                </a:path>
              </a:pathLst>
            </a:custGeom>
            <a:solidFill>
              <a:srgbClr val="CF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4986388" y="1528100"/>
              <a:ext cx="10900" cy="10875"/>
            </a:xfrm>
            <a:custGeom>
              <a:avLst/>
              <a:gdLst/>
              <a:ahLst/>
              <a:cxnLst/>
              <a:rect l="l" t="t" r="r" b="b"/>
              <a:pathLst>
                <a:path w="436" h="435" extrusionOk="0">
                  <a:moveTo>
                    <a:pt x="220" y="1"/>
                  </a:moveTo>
                  <a:cubicBezTo>
                    <a:pt x="96" y="1"/>
                    <a:pt x="0" y="100"/>
                    <a:pt x="0" y="219"/>
                  </a:cubicBezTo>
                  <a:cubicBezTo>
                    <a:pt x="0" y="339"/>
                    <a:pt x="96" y="434"/>
                    <a:pt x="220" y="434"/>
                  </a:cubicBezTo>
                  <a:cubicBezTo>
                    <a:pt x="339" y="434"/>
                    <a:pt x="435" y="339"/>
                    <a:pt x="435" y="219"/>
                  </a:cubicBezTo>
                  <a:cubicBezTo>
                    <a:pt x="435" y="100"/>
                    <a:pt x="339" y="1"/>
                    <a:pt x="220" y="1"/>
                  </a:cubicBezTo>
                  <a:close/>
                </a:path>
              </a:pathLst>
            </a:custGeom>
            <a:solidFill>
              <a:srgbClr val="1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4867613" y="1746300"/>
              <a:ext cx="30575" cy="28125"/>
            </a:xfrm>
            <a:custGeom>
              <a:avLst/>
              <a:gdLst/>
              <a:ahLst/>
              <a:cxnLst/>
              <a:rect l="l" t="t" r="r" b="b"/>
              <a:pathLst>
                <a:path w="1223" h="1125" extrusionOk="0">
                  <a:moveTo>
                    <a:pt x="610" y="0"/>
                  </a:moveTo>
                  <a:cubicBezTo>
                    <a:pt x="608" y="0"/>
                    <a:pt x="605" y="0"/>
                    <a:pt x="602" y="0"/>
                  </a:cubicBezTo>
                  <a:cubicBezTo>
                    <a:pt x="487" y="5"/>
                    <a:pt x="397" y="95"/>
                    <a:pt x="392" y="210"/>
                  </a:cubicBezTo>
                  <a:lnTo>
                    <a:pt x="392" y="296"/>
                  </a:lnTo>
                  <a:lnTo>
                    <a:pt x="316" y="272"/>
                  </a:lnTo>
                  <a:cubicBezTo>
                    <a:pt x="293" y="264"/>
                    <a:pt x="270" y="261"/>
                    <a:pt x="247" y="261"/>
                  </a:cubicBezTo>
                  <a:cubicBezTo>
                    <a:pt x="155" y="261"/>
                    <a:pt x="70" y="318"/>
                    <a:pt x="40" y="410"/>
                  </a:cubicBezTo>
                  <a:cubicBezTo>
                    <a:pt x="1" y="525"/>
                    <a:pt x="64" y="644"/>
                    <a:pt x="178" y="683"/>
                  </a:cubicBezTo>
                  <a:lnTo>
                    <a:pt x="258" y="711"/>
                  </a:lnTo>
                  <a:lnTo>
                    <a:pt x="212" y="778"/>
                  </a:lnTo>
                  <a:cubicBezTo>
                    <a:pt x="139" y="877"/>
                    <a:pt x="163" y="1011"/>
                    <a:pt x="258" y="1083"/>
                  </a:cubicBezTo>
                  <a:cubicBezTo>
                    <a:pt x="298" y="1111"/>
                    <a:pt x="343" y="1124"/>
                    <a:pt x="387" y="1124"/>
                  </a:cubicBezTo>
                  <a:cubicBezTo>
                    <a:pt x="455" y="1124"/>
                    <a:pt x="521" y="1093"/>
                    <a:pt x="564" y="1035"/>
                  </a:cubicBezTo>
                  <a:lnTo>
                    <a:pt x="612" y="969"/>
                  </a:lnTo>
                  <a:lnTo>
                    <a:pt x="659" y="1035"/>
                  </a:lnTo>
                  <a:cubicBezTo>
                    <a:pt x="703" y="1090"/>
                    <a:pt x="767" y="1118"/>
                    <a:pt x="831" y="1118"/>
                  </a:cubicBezTo>
                  <a:cubicBezTo>
                    <a:pt x="878" y="1118"/>
                    <a:pt x="925" y="1103"/>
                    <a:pt x="965" y="1073"/>
                  </a:cubicBezTo>
                  <a:cubicBezTo>
                    <a:pt x="1060" y="1002"/>
                    <a:pt x="1079" y="873"/>
                    <a:pt x="1017" y="778"/>
                  </a:cubicBezTo>
                  <a:lnTo>
                    <a:pt x="965" y="711"/>
                  </a:lnTo>
                  <a:lnTo>
                    <a:pt x="1046" y="683"/>
                  </a:lnTo>
                  <a:cubicBezTo>
                    <a:pt x="1160" y="644"/>
                    <a:pt x="1222" y="525"/>
                    <a:pt x="1184" y="410"/>
                  </a:cubicBezTo>
                  <a:cubicBezTo>
                    <a:pt x="1153" y="318"/>
                    <a:pt x="1068" y="261"/>
                    <a:pt x="976" y="261"/>
                  </a:cubicBezTo>
                  <a:cubicBezTo>
                    <a:pt x="953" y="261"/>
                    <a:pt x="930" y="264"/>
                    <a:pt x="907" y="272"/>
                  </a:cubicBezTo>
                  <a:lnTo>
                    <a:pt x="831" y="296"/>
                  </a:lnTo>
                  <a:lnTo>
                    <a:pt x="831" y="210"/>
                  </a:lnTo>
                  <a:cubicBezTo>
                    <a:pt x="826" y="94"/>
                    <a:pt x="731" y="0"/>
                    <a:pt x="610" y="0"/>
                  </a:cubicBezTo>
                  <a:close/>
                </a:path>
              </a:pathLst>
            </a:custGeom>
            <a:solidFill>
              <a:srgbClr val="1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920813" y="1745700"/>
              <a:ext cx="10875" cy="10975"/>
            </a:xfrm>
            <a:custGeom>
              <a:avLst/>
              <a:gdLst/>
              <a:ahLst/>
              <a:cxnLst/>
              <a:rect l="l" t="t" r="r" b="b"/>
              <a:pathLst>
                <a:path w="435" h="439" extrusionOk="0">
                  <a:moveTo>
                    <a:pt x="219" y="0"/>
                  </a:moveTo>
                  <a:cubicBezTo>
                    <a:pt x="96" y="0"/>
                    <a:pt x="1" y="100"/>
                    <a:pt x="1" y="220"/>
                  </a:cubicBezTo>
                  <a:cubicBezTo>
                    <a:pt x="1" y="339"/>
                    <a:pt x="96" y="439"/>
                    <a:pt x="219" y="439"/>
                  </a:cubicBezTo>
                  <a:cubicBezTo>
                    <a:pt x="340" y="439"/>
                    <a:pt x="435" y="339"/>
                    <a:pt x="435" y="220"/>
                  </a:cubicBezTo>
                  <a:cubicBezTo>
                    <a:pt x="435" y="100"/>
                    <a:pt x="340" y="0"/>
                    <a:pt x="219" y="0"/>
                  </a:cubicBezTo>
                  <a:close/>
                </a:path>
              </a:pathLst>
            </a:custGeom>
            <a:solidFill>
              <a:srgbClr val="1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896838" y="1564700"/>
              <a:ext cx="30450" cy="28375"/>
            </a:xfrm>
            <a:custGeom>
              <a:avLst/>
              <a:gdLst/>
              <a:ahLst/>
              <a:cxnLst/>
              <a:rect l="l" t="t" r="r" b="b"/>
              <a:pathLst>
                <a:path w="1218" h="1135" extrusionOk="0">
                  <a:moveTo>
                    <a:pt x="612" y="1"/>
                  </a:moveTo>
                  <a:cubicBezTo>
                    <a:pt x="487" y="1"/>
                    <a:pt x="392" y="100"/>
                    <a:pt x="392" y="220"/>
                  </a:cubicBezTo>
                  <a:lnTo>
                    <a:pt x="392" y="306"/>
                  </a:lnTo>
                  <a:lnTo>
                    <a:pt x="311" y="278"/>
                  </a:lnTo>
                  <a:cubicBezTo>
                    <a:pt x="290" y="271"/>
                    <a:pt x="268" y="268"/>
                    <a:pt x="247" y="268"/>
                  </a:cubicBezTo>
                  <a:cubicBezTo>
                    <a:pt x="154" y="268"/>
                    <a:pt x="67" y="327"/>
                    <a:pt x="39" y="421"/>
                  </a:cubicBezTo>
                  <a:cubicBezTo>
                    <a:pt x="1" y="535"/>
                    <a:pt x="62" y="654"/>
                    <a:pt x="177" y="692"/>
                  </a:cubicBezTo>
                  <a:lnTo>
                    <a:pt x="258" y="721"/>
                  </a:lnTo>
                  <a:lnTo>
                    <a:pt x="205" y="787"/>
                  </a:lnTo>
                  <a:cubicBezTo>
                    <a:pt x="139" y="888"/>
                    <a:pt x="168" y="1026"/>
                    <a:pt x="268" y="1093"/>
                  </a:cubicBezTo>
                  <a:cubicBezTo>
                    <a:pt x="306" y="1117"/>
                    <a:pt x="348" y="1129"/>
                    <a:pt x="390" y="1129"/>
                  </a:cubicBezTo>
                  <a:cubicBezTo>
                    <a:pt x="455" y="1129"/>
                    <a:pt x="520" y="1100"/>
                    <a:pt x="564" y="1044"/>
                  </a:cubicBezTo>
                  <a:lnTo>
                    <a:pt x="612" y="978"/>
                  </a:lnTo>
                  <a:lnTo>
                    <a:pt x="659" y="1044"/>
                  </a:lnTo>
                  <a:cubicBezTo>
                    <a:pt x="700" y="1103"/>
                    <a:pt x="766" y="1134"/>
                    <a:pt x="834" y="1134"/>
                  </a:cubicBezTo>
                  <a:cubicBezTo>
                    <a:pt x="878" y="1134"/>
                    <a:pt x="922" y="1121"/>
                    <a:pt x="960" y="1093"/>
                  </a:cubicBezTo>
                  <a:cubicBezTo>
                    <a:pt x="1059" y="1022"/>
                    <a:pt x="1083" y="888"/>
                    <a:pt x="1012" y="787"/>
                  </a:cubicBezTo>
                  <a:lnTo>
                    <a:pt x="960" y="721"/>
                  </a:lnTo>
                  <a:lnTo>
                    <a:pt x="1041" y="692"/>
                  </a:lnTo>
                  <a:cubicBezTo>
                    <a:pt x="1156" y="654"/>
                    <a:pt x="1217" y="535"/>
                    <a:pt x="1178" y="421"/>
                  </a:cubicBezTo>
                  <a:cubicBezTo>
                    <a:pt x="1151" y="327"/>
                    <a:pt x="1064" y="268"/>
                    <a:pt x="971" y="268"/>
                  </a:cubicBezTo>
                  <a:cubicBezTo>
                    <a:pt x="950" y="268"/>
                    <a:pt x="928" y="271"/>
                    <a:pt x="907" y="278"/>
                  </a:cubicBezTo>
                  <a:lnTo>
                    <a:pt x="826" y="306"/>
                  </a:lnTo>
                  <a:lnTo>
                    <a:pt x="826" y="220"/>
                  </a:lnTo>
                  <a:cubicBezTo>
                    <a:pt x="826" y="100"/>
                    <a:pt x="731" y="1"/>
                    <a:pt x="612" y="1"/>
                  </a:cubicBezTo>
                  <a:close/>
                </a:path>
              </a:pathLst>
            </a:custGeom>
            <a:solidFill>
              <a:srgbClr val="CF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869763" y="1591525"/>
              <a:ext cx="11025" cy="10900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221" y="0"/>
                  </a:moveTo>
                  <a:cubicBezTo>
                    <a:pt x="101" y="0"/>
                    <a:pt x="1" y="96"/>
                    <a:pt x="1" y="220"/>
                  </a:cubicBezTo>
                  <a:cubicBezTo>
                    <a:pt x="1" y="339"/>
                    <a:pt x="101" y="435"/>
                    <a:pt x="221" y="435"/>
                  </a:cubicBezTo>
                  <a:cubicBezTo>
                    <a:pt x="340" y="435"/>
                    <a:pt x="440" y="339"/>
                    <a:pt x="440" y="220"/>
                  </a:cubicBezTo>
                  <a:cubicBezTo>
                    <a:pt x="440" y="96"/>
                    <a:pt x="340" y="0"/>
                    <a:pt x="221" y="0"/>
                  </a:cubicBezTo>
                  <a:close/>
                </a:path>
              </a:pathLst>
            </a:custGeom>
            <a:solidFill>
              <a:srgbClr val="CF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94" name="Google Shape;1894;p40"/>
          <p:cNvCxnSpPr>
            <a:stCxn id="1808" idx="6"/>
            <a:endCxn id="1812" idx="2"/>
          </p:cNvCxnSpPr>
          <p:nvPr/>
        </p:nvCxnSpPr>
        <p:spPr>
          <a:xfrm>
            <a:off x="3504210" y="1905463"/>
            <a:ext cx="2135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95" name="Google Shape;1895;p40"/>
          <p:cNvCxnSpPr>
            <a:stCxn id="1812" idx="4"/>
            <a:endCxn id="1809" idx="0"/>
          </p:cNvCxnSpPr>
          <p:nvPr/>
        </p:nvCxnSpPr>
        <p:spPr>
          <a:xfrm rot="5400000">
            <a:off x="3478600" y="577063"/>
            <a:ext cx="832800" cy="4062300"/>
          </a:xfrm>
          <a:prstGeom prst="bentConnector3">
            <a:avLst>
              <a:gd name="adj1" fmla="val 49995"/>
            </a:avLst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96" name="Google Shape;1896;p40"/>
          <p:cNvCxnSpPr>
            <a:stCxn id="1809" idx="6"/>
            <a:endCxn id="1810" idx="2"/>
          </p:cNvCxnSpPr>
          <p:nvPr/>
        </p:nvCxnSpPr>
        <p:spPr>
          <a:xfrm>
            <a:off x="2150050" y="3310875"/>
            <a:ext cx="21390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97" name="Google Shape;1897;p40"/>
          <p:cNvCxnSpPr>
            <a:stCxn id="1810" idx="6"/>
            <a:endCxn id="1811" idx="2"/>
          </p:cNvCxnSpPr>
          <p:nvPr/>
        </p:nvCxnSpPr>
        <p:spPr>
          <a:xfrm>
            <a:off x="4855038" y="3310863"/>
            <a:ext cx="21423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98" name="Google Shape;1898;p40"/>
          <p:cNvCxnSpPr>
            <a:stCxn id="1811" idx="6"/>
          </p:cNvCxnSpPr>
          <p:nvPr/>
        </p:nvCxnSpPr>
        <p:spPr>
          <a:xfrm>
            <a:off x="7563350" y="3310875"/>
            <a:ext cx="16095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899" name="Google Shape;1899;p40"/>
          <p:cNvSpPr txBox="1"/>
          <p:nvPr/>
        </p:nvSpPr>
        <p:spPr>
          <a:xfrm>
            <a:off x="982316" y="1660048"/>
            <a:ext cx="19581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l-SI" sz="1600" b="1" dirty="0">
                <a:solidFill>
                  <a:schemeClr val="dk2"/>
                </a:solidFill>
                <a:latin typeface="Dosis ExtraLight"/>
                <a:sym typeface="Dosis ExtraLight"/>
              </a:rPr>
              <a:t>PAPIR</a:t>
            </a:r>
            <a:r>
              <a:rPr lang="sl-SI" sz="1600" dirty="0">
                <a:solidFill>
                  <a:schemeClr val="dk2"/>
                </a:solidFill>
                <a:latin typeface="Dosis ExtraLight"/>
                <a:sym typeface="Dosis ExtraLight"/>
              </a:rPr>
              <a:t> – različnih barv, oblik, velikosti</a:t>
            </a:r>
            <a:endParaRPr sz="1600" dirty="0"/>
          </a:p>
        </p:txBody>
      </p:sp>
      <p:sp>
        <p:nvSpPr>
          <p:cNvPr id="1900" name="Google Shape;1900;p40"/>
          <p:cNvSpPr txBox="1"/>
          <p:nvPr/>
        </p:nvSpPr>
        <p:spPr>
          <a:xfrm>
            <a:off x="6238287" y="1722450"/>
            <a:ext cx="19581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l-SI" sz="1600" b="1" dirty="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LEPILO in ŠKARJE</a:t>
            </a:r>
            <a:endParaRPr sz="1600" b="1" dirty="0"/>
          </a:p>
        </p:txBody>
      </p:sp>
      <p:sp>
        <p:nvSpPr>
          <p:cNvPr id="1901" name="Google Shape;1901;p40"/>
          <p:cNvSpPr txBox="1"/>
          <p:nvPr/>
        </p:nvSpPr>
        <p:spPr>
          <a:xfrm>
            <a:off x="884638" y="3681363"/>
            <a:ext cx="19581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dirty="0"/>
          </a:p>
        </p:txBody>
      </p:sp>
      <p:sp>
        <p:nvSpPr>
          <p:cNvPr id="99" name="Google Shape;1899;p40"/>
          <p:cNvSpPr txBox="1"/>
          <p:nvPr/>
        </p:nvSpPr>
        <p:spPr>
          <a:xfrm>
            <a:off x="153387" y="3533897"/>
            <a:ext cx="2432542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l-SI" sz="1600" b="1" dirty="0">
                <a:solidFill>
                  <a:schemeClr val="dk2"/>
                </a:solidFill>
                <a:latin typeface="Dosis ExtraLight"/>
                <a:sym typeface="Dosis ExtraLight"/>
              </a:rPr>
              <a:t>RAZNO – </a:t>
            </a:r>
            <a:r>
              <a:rPr lang="sl-SI" sz="1600" dirty="0">
                <a:solidFill>
                  <a:schemeClr val="dk2"/>
                </a:solidFill>
                <a:latin typeface="Dosis ExtraLight"/>
                <a:sym typeface="Dosis ExtraLight"/>
              </a:rPr>
              <a:t>storži, bleščice</a:t>
            </a:r>
            <a:endParaRPr sz="1600" dirty="0"/>
          </a:p>
        </p:txBody>
      </p:sp>
      <p:sp>
        <p:nvSpPr>
          <p:cNvPr id="101" name="Google Shape;1923;p41"/>
          <p:cNvSpPr txBox="1"/>
          <p:nvPr/>
        </p:nvSpPr>
        <p:spPr>
          <a:xfrm flipH="1">
            <a:off x="3408075" y="3678315"/>
            <a:ext cx="21423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l-SI" sz="1600" b="1" dirty="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BARVE </a:t>
            </a:r>
            <a:r>
              <a:rPr lang="sl-SI" dirty="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– tempere, barvice, voščenke, flomastri</a:t>
            </a:r>
            <a:endParaRPr dirty="0"/>
          </a:p>
        </p:txBody>
      </p:sp>
      <p:sp>
        <p:nvSpPr>
          <p:cNvPr id="100" name="Google Shape;1923;p41"/>
          <p:cNvSpPr txBox="1"/>
          <p:nvPr/>
        </p:nvSpPr>
        <p:spPr>
          <a:xfrm flipH="1">
            <a:off x="5984956" y="3697553"/>
            <a:ext cx="21423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l-SI" sz="1600" b="1" dirty="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ODPADNI MATERIAL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41"/>
          <p:cNvSpPr/>
          <p:nvPr/>
        </p:nvSpPr>
        <p:spPr>
          <a:xfrm flipH="1">
            <a:off x="5740925" y="1619125"/>
            <a:ext cx="5004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41"/>
          <p:cNvSpPr/>
          <p:nvPr/>
        </p:nvSpPr>
        <p:spPr>
          <a:xfrm flipH="1">
            <a:off x="7022788" y="3024525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41"/>
          <p:cNvSpPr/>
          <p:nvPr/>
        </p:nvSpPr>
        <p:spPr>
          <a:xfrm flipH="1">
            <a:off x="4317800" y="3027813"/>
            <a:ext cx="566100" cy="56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41"/>
          <p:cNvSpPr/>
          <p:nvPr/>
        </p:nvSpPr>
        <p:spPr>
          <a:xfrm flipH="1">
            <a:off x="1609488" y="3027825"/>
            <a:ext cx="566100" cy="566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41"/>
          <p:cNvSpPr/>
          <p:nvPr/>
        </p:nvSpPr>
        <p:spPr>
          <a:xfrm flipH="1">
            <a:off x="2960249" y="1619125"/>
            <a:ext cx="5439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4" name="Google Shape;1914;p41"/>
          <p:cNvCxnSpPr>
            <a:stCxn id="1909" idx="6"/>
            <a:endCxn id="1913" idx="2"/>
          </p:cNvCxnSpPr>
          <p:nvPr/>
        </p:nvCxnSpPr>
        <p:spPr>
          <a:xfrm rot="10800000">
            <a:off x="3504125" y="1905475"/>
            <a:ext cx="223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915" name="Google Shape;1915;p41"/>
          <p:cNvCxnSpPr>
            <a:stCxn id="1913" idx="4"/>
            <a:endCxn id="1910" idx="0"/>
          </p:cNvCxnSpPr>
          <p:nvPr/>
        </p:nvCxnSpPr>
        <p:spPr>
          <a:xfrm rot="-5400000" flipH="1">
            <a:off x="4854299" y="569725"/>
            <a:ext cx="832800" cy="40770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916" name="Google Shape;1916;p41"/>
          <p:cNvCxnSpPr>
            <a:stCxn id="1910" idx="6"/>
            <a:endCxn id="1911" idx="2"/>
          </p:cNvCxnSpPr>
          <p:nvPr/>
        </p:nvCxnSpPr>
        <p:spPr>
          <a:xfrm rot="10800000">
            <a:off x="4883788" y="3310875"/>
            <a:ext cx="21390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917" name="Google Shape;1917;p41"/>
          <p:cNvCxnSpPr>
            <a:stCxn id="1911" idx="6"/>
            <a:endCxn id="1912" idx="2"/>
          </p:cNvCxnSpPr>
          <p:nvPr/>
        </p:nvCxnSpPr>
        <p:spPr>
          <a:xfrm rot="10800000">
            <a:off x="2175500" y="3310863"/>
            <a:ext cx="21423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918" name="Google Shape;1918;p41"/>
          <p:cNvCxnSpPr>
            <a:stCxn id="1912" idx="6"/>
          </p:cNvCxnSpPr>
          <p:nvPr/>
        </p:nvCxnSpPr>
        <p:spPr>
          <a:xfrm rot="10800000">
            <a:off x="-12" y="3310875"/>
            <a:ext cx="16095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1924" name="Google Shape;1924;p41"/>
          <p:cNvGrpSpPr/>
          <p:nvPr/>
        </p:nvGrpSpPr>
        <p:grpSpPr>
          <a:xfrm>
            <a:off x="1742238" y="3127888"/>
            <a:ext cx="300500" cy="365975"/>
            <a:chOff x="4129588" y="3828425"/>
            <a:chExt cx="300500" cy="365975"/>
          </a:xfrm>
        </p:grpSpPr>
        <p:sp>
          <p:nvSpPr>
            <p:cNvPr id="1925" name="Google Shape;1925;p41"/>
            <p:cNvSpPr/>
            <p:nvPr/>
          </p:nvSpPr>
          <p:spPr>
            <a:xfrm>
              <a:off x="4186563" y="4113425"/>
              <a:ext cx="181750" cy="80925"/>
            </a:xfrm>
            <a:custGeom>
              <a:avLst/>
              <a:gdLst/>
              <a:ahLst/>
              <a:cxnLst/>
              <a:rect l="l" t="t" r="r" b="b"/>
              <a:pathLst>
                <a:path w="7270" h="3237" extrusionOk="0">
                  <a:moveTo>
                    <a:pt x="1737" y="0"/>
                  </a:moveTo>
                  <a:cubicBezTo>
                    <a:pt x="883" y="496"/>
                    <a:pt x="258" y="1306"/>
                    <a:pt x="1" y="2261"/>
                  </a:cubicBezTo>
                  <a:cubicBezTo>
                    <a:pt x="1124" y="2911"/>
                    <a:pt x="2380" y="3237"/>
                    <a:pt x="3635" y="3237"/>
                  </a:cubicBezTo>
                  <a:cubicBezTo>
                    <a:pt x="4891" y="3237"/>
                    <a:pt x="6146" y="2911"/>
                    <a:pt x="7269" y="2261"/>
                  </a:cubicBezTo>
                  <a:cubicBezTo>
                    <a:pt x="7012" y="1306"/>
                    <a:pt x="6388" y="496"/>
                    <a:pt x="5534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1"/>
            <p:cNvSpPr/>
            <p:nvPr/>
          </p:nvSpPr>
          <p:spPr>
            <a:xfrm>
              <a:off x="4302713" y="4113425"/>
              <a:ext cx="65600" cy="73450"/>
            </a:xfrm>
            <a:custGeom>
              <a:avLst/>
              <a:gdLst/>
              <a:ahLst/>
              <a:cxnLst/>
              <a:rect l="l" t="t" r="r" b="b"/>
              <a:pathLst>
                <a:path w="2624" h="2938" extrusionOk="0">
                  <a:moveTo>
                    <a:pt x="1" y="0"/>
                  </a:moveTo>
                  <a:cubicBezTo>
                    <a:pt x="1" y="309"/>
                    <a:pt x="168" y="601"/>
                    <a:pt x="439" y="762"/>
                  </a:cubicBezTo>
                  <a:cubicBezTo>
                    <a:pt x="544" y="824"/>
                    <a:pt x="649" y="892"/>
                    <a:pt x="749" y="967"/>
                  </a:cubicBezTo>
                  <a:cubicBezTo>
                    <a:pt x="945" y="1121"/>
                    <a:pt x="1060" y="1354"/>
                    <a:pt x="1060" y="1603"/>
                  </a:cubicBezTo>
                  <a:lnTo>
                    <a:pt x="1060" y="2937"/>
                  </a:lnTo>
                  <a:cubicBezTo>
                    <a:pt x="1608" y="2776"/>
                    <a:pt x="2132" y="2547"/>
                    <a:pt x="2623" y="2261"/>
                  </a:cubicBezTo>
                  <a:cubicBezTo>
                    <a:pt x="2366" y="1306"/>
                    <a:pt x="1742" y="496"/>
                    <a:pt x="888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1"/>
            <p:cNvSpPr/>
            <p:nvPr/>
          </p:nvSpPr>
          <p:spPr>
            <a:xfrm>
              <a:off x="4277413" y="4135825"/>
              <a:ext cx="22200" cy="58575"/>
            </a:xfrm>
            <a:custGeom>
              <a:avLst/>
              <a:gdLst/>
              <a:ahLst/>
              <a:cxnLst/>
              <a:rect l="l" t="t" r="r" b="b"/>
              <a:pathLst>
                <a:path w="888" h="2343" extrusionOk="0">
                  <a:moveTo>
                    <a:pt x="1" y="0"/>
                  </a:moveTo>
                  <a:lnTo>
                    <a:pt x="1" y="2342"/>
                  </a:lnTo>
                  <a:cubicBezTo>
                    <a:pt x="297" y="2342"/>
                    <a:pt x="593" y="2323"/>
                    <a:pt x="888" y="2290"/>
                  </a:cubicBezTo>
                  <a:lnTo>
                    <a:pt x="888" y="0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1"/>
            <p:cNvSpPr/>
            <p:nvPr/>
          </p:nvSpPr>
          <p:spPr>
            <a:xfrm>
              <a:off x="4255238" y="4135825"/>
              <a:ext cx="22200" cy="58575"/>
            </a:xfrm>
            <a:custGeom>
              <a:avLst/>
              <a:gdLst/>
              <a:ahLst/>
              <a:cxnLst/>
              <a:rect l="l" t="t" r="r" b="b"/>
              <a:pathLst>
                <a:path w="888" h="2343" extrusionOk="0">
                  <a:moveTo>
                    <a:pt x="1" y="0"/>
                  </a:moveTo>
                  <a:lnTo>
                    <a:pt x="1" y="2290"/>
                  </a:lnTo>
                  <a:cubicBezTo>
                    <a:pt x="293" y="2323"/>
                    <a:pt x="593" y="2342"/>
                    <a:pt x="888" y="2342"/>
                  </a:cubicBezTo>
                  <a:lnTo>
                    <a:pt x="888" y="0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1"/>
            <p:cNvSpPr/>
            <p:nvPr/>
          </p:nvSpPr>
          <p:spPr>
            <a:xfrm>
              <a:off x="4201363" y="3947900"/>
              <a:ext cx="152175" cy="166625"/>
            </a:xfrm>
            <a:custGeom>
              <a:avLst/>
              <a:gdLst/>
              <a:ahLst/>
              <a:cxnLst/>
              <a:rect l="l" t="t" r="r" b="b"/>
              <a:pathLst>
                <a:path w="6087" h="6665" extrusionOk="0">
                  <a:moveTo>
                    <a:pt x="25" y="1"/>
                  </a:moveTo>
                  <a:lnTo>
                    <a:pt x="0" y="5915"/>
                  </a:lnTo>
                  <a:cubicBezTo>
                    <a:pt x="953" y="6414"/>
                    <a:pt x="1999" y="6664"/>
                    <a:pt x="3045" y="6664"/>
                  </a:cubicBezTo>
                  <a:cubicBezTo>
                    <a:pt x="4079" y="6664"/>
                    <a:pt x="5114" y="6420"/>
                    <a:pt x="6058" y="5929"/>
                  </a:cubicBezTo>
                  <a:lnTo>
                    <a:pt x="6086" y="1"/>
                  </a:lnTo>
                  <a:close/>
                </a:path>
              </a:pathLst>
            </a:custGeom>
            <a:solidFill>
              <a:srgbClr val="FFC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1"/>
            <p:cNvSpPr/>
            <p:nvPr/>
          </p:nvSpPr>
          <p:spPr>
            <a:xfrm>
              <a:off x="4165588" y="3967100"/>
              <a:ext cx="223600" cy="176850"/>
            </a:xfrm>
            <a:custGeom>
              <a:avLst/>
              <a:gdLst/>
              <a:ahLst/>
              <a:cxnLst/>
              <a:rect l="l" t="t" r="r" b="b"/>
              <a:pathLst>
                <a:path w="8944" h="7074" extrusionOk="0">
                  <a:moveTo>
                    <a:pt x="1074" y="1"/>
                  </a:moveTo>
                  <a:lnTo>
                    <a:pt x="492" y="592"/>
                  </a:lnTo>
                  <a:lnTo>
                    <a:pt x="1" y="3091"/>
                  </a:lnTo>
                  <a:lnTo>
                    <a:pt x="1" y="4269"/>
                  </a:lnTo>
                  <a:cubicBezTo>
                    <a:pt x="38" y="5061"/>
                    <a:pt x="478" y="5776"/>
                    <a:pt x="1160" y="6172"/>
                  </a:cubicBezTo>
                  <a:cubicBezTo>
                    <a:pt x="2183" y="6773"/>
                    <a:pt x="3329" y="7074"/>
                    <a:pt x="4474" y="7074"/>
                  </a:cubicBezTo>
                  <a:cubicBezTo>
                    <a:pt x="5619" y="7074"/>
                    <a:pt x="6764" y="6773"/>
                    <a:pt x="7784" y="6172"/>
                  </a:cubicBezTo>
                  <a:cubicBezTo>
                    <a:pt x="8471" y="5776"/>
                    <a:pt x="8905" y="5061"/>
                    <a:pt x="8944" y="4269"/>
                  </a:cubicBezTo>
                  <a:lnTo>
                    <a:pt x="8944" y="3091"/>
                  </a:lnTo>
                  <a:lnTo>
                    <a:pt x="8457" y="588"/>
                  </a:lnTo>
                  <a:lnTo>
                    <a:pt x="7875" y="1"/>
                  </a:lnTo>
                  <a:lnTo>
                    <a:pt x="7284" y="1"/>
                  </a:lnTo>
                  <a:lnTo>
                    <a:pt x="7284" y="2657"/>
                  </a:lnTo>
                  <a:cubicBezTo>
                    <a:pt x="7284" y="3144"/>
                    <a:pt x="6888" y="3540"/>
                    <a:pt x="6397" y="3540"/>
                  </a:cubicBezTo>
                  <a:lnTo>
                    <a:pt x="5805" y="3540"/>
                  </a:lnTo>
                  <a:lnTo>
                    <a:pt x="4474" y="2972"/>
                  </a:lnTo>
                  <a:lnTo>
                    <a:pt x="3144" y="3540"/>
                  </a:lnTo>
                  <a:lnTo>
                    <a:pt x="2552" y="3540"/>
                  </a:lnTo>
                  <a:cubicBezTo>
                    <a:pt x="2061" y="3540"/>
                    <a:pt x="1665" y="3144"/>
                    <a:pt x="1665" y="2653"/>
                  </a:cubicBezTo>
                  <a:lnTo>
                    <a:pt x="1665" y="1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1"/>
            <p:cNvSpPr/>
            <p:nvPr/>
          </p:nvSpPr>
          <p:spPr>
            <a:xfrm>
              <a:off x="4175613" y="4022300"/>
              <a:ext cx="213700" cy="121650"/>
            </a:xfrm>
            <a:custGeom>
              <a:avLst/>
              <a:gdLst/>
              <a:ahLst/>
              <a:cxnLst/>
              <a:rect l="l" t="t" r="r" b="b"/>
              <a:pathLst>
                <a:path w="8548" h="4866" extrusionOk="0">
                  <a:moveTo>
                    <a:pt x="7770" y="1"/>
                  </a:moveTo>
                  <a:lnTo>
                    <a:pt x="7770" y="1708"/>
                  </a:lnTo>
                  <a:cubicBezTo>
                    <a:pt x="7775" y="2129"/>
                    <a:pt x="7621" y="2538"/>
                    <a:pt x="7345" y="2858"/>
                  </a:cubicBezTo>
                  <a:cubicBezTo>
                    <a:pt x="7174" y="3049"/>
                    <a:pt x="6978" y="3210"/>
                    <a:pt x="6758" y="3340"/>
                  </a:cubicBezTo>
                  <a:cubicBezTo>
                    <a:pt x="5735" y="3940"/>
                    <a:pt x="4590" y="4241"/>
                    <a:pt x="3445" y="4241"/>
                  </a:cubicBezTo>
                  <a:cubicBezTo>
                    <a:pt x="2299" y="4241"/>
                    <a:pt x="1155" y="3940"/>
                    <a:pt x="134" y="3340"/>
                  </a:cubicBezTo>
                  <a:cubicBezTo>
                    <a:pt x="86" y="3315"/>
                    <a:pt x="44" y="3287"/>
                    <a:pt x="0" y="3258"/>
                  </a:cubicBezTo>
                  <a:lnTo>
                    <a:pt x="0" y="3258"/>
                  </a:lnTo>
                  <a:cubicBezTo>
                    <a:pt x="201" y="3544"/>
                    <a:pt x="458" y="3788"/>
                    <a:pt x="759" y="3964"/>
                  </a:cubicBezTo>
                  <a:cubicBezTo>
                    <a:pt x="1782" y="4565"/>
                    <a:pt x="2928" y="4866"/>
                    <a:pt x="4073" y="4866"/>
                  </a:cubicBezTo>
                  <a:cubicBezTo>
                    <a:pt x="5218" y="4866"/>
                    <a:pt x="6363" y="4565"/>
                    <a:pt x="7383" y="3964"/>
                  </a:cubicBezTo>
                  <a:cubicBezTo>
                    <a:pt x="8070" y="3568"/>
                    <a:pt x="8508" y="2853"/>
                    <a:pt x="8547" y="2061"/>
                  </a:cubicBezTo>
                  <a:lnTo>
                    <a:pt x="8547" y="883"/>
                  </a:lnTo>
                  <a:lnTo>
                    <a:pt x="8371" y="1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1"/>
            <p:cNvSpPr/>
            <p:nvPr/>
          </p:nvSpPr>
          <p:spPr>
            <a:xfrm>
              <a:off x="4240488" y="4028625"/>
              <a:ext cx="73925" cy="36875"/>
            </a:xfrm>
            <a:custGeom>
              <a:avLst/>
              <a:gdLst/>
              <a:ahLst/>
              <a:cxnLst/>
              <a:rect l="l" t="t" r="r" b="b"/>
              <a:pathLst>
                <a:path w="2957" h="1475" extrusionOk="0">
                  <a:moveTo>
                    <a:pt x="1759" y="1"/>
                  </a:moveTo>
                  <a:cubicBezTo>
                    <a:pt x="1631" y="1"/>
                    <a:pt x="1521" y="77"/>
                    <a:pt x="1478" y="196"/>
                  </a:cubicBezTo>
                  <a:cubicBezTo>
                    <a:pt x="1431" y="82"/>
                    <a:pt x="1321" y="10"/>
                    <a:pt x="1197" y="10"/>
                  </a:cubicBezTo>
                  <a:cubicBezTo>
                    <a:pt x="539" y="10"/>
                    <a:pt x="0" y="535"/>
                    <a:pt x="0" y="1178"/>
                  </a:cubicBezTo>
                  <a:cubicBezTo>
                    <a:pt x="0" y="1346"/>
                    <a:pt x="133" y="1475"/>
                    <a:pt x="300" y="1475"/>
                  </a:cubicBezTo>
                  <a:cubicBezTo>
                    <a:pt x="887" y="1475"/>
                    <a:pt x="1378" y="1055"/>
                    <a:pt x="1478" y="511"/>
                  </a:cubicBezTo>
                  <a:cubicBezTo>
                    <a:pt x="1583" y="1055"/>
                    <a:pt x="2074" y="1465"/>
                    <a:pt x="2657" y="1465"/>
                  </a:cubicBezTo>
                  <a:cubicBezTo>
                    <a:pt x="2823" y="1465"/>
                    <a:pt x="2957" y="1336"/>
                    <a:pt x="2957" y="1169"/>
                  </a:cubicBezTo>
                  <a:cubicBezTo>
                    <a:pt x="2957" y="525"/>
                    <a:pt x="2418" y="1"/>
                    <a:pt x="1759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1"/>
            <p:cNvSpPr/>
            <p:nvPr/>
          </p:nvSpPr>
          <p:spPr>
            <a:xfrm>
              <a:off x="4223763" y="4000375"/>
              <a:ext cx="33300" cy="22075"/>
            </a:xfrm>
            <a:custGeom>
              <a:avLst/>
              <a:gdLst/>
              <a:ahLst/>
              <a:cxnLst/>
              <a:rect l="l" t="t" r="r" b="b"/>
              <a:pathLst>
                <a:path w="1332" h="883" extrusionOk="0">
                  <a:moveTo>
                    <a:pt x="669" y="1"/>
                  </a:moveTo>
                  <a:cubicBezTo>
                    <a:pt x="302" y="1"/>
                    <a:pt x="1" y="296"/>
                    <a:pt x="1" y="664"/>
                  </a:cubicBezTo>
                  <a:cubicBezTo>
                    <a:pt x="6" y="780"/>
                    <a:pt x="106" y="873"/>
                    <a:pt x="221" y="873"/>
                  </a:cubicBezTo>
                  <a:cubicBezTo>
                    <a:pt x="224" y="873"/>
                    <a:pt x="227" y="873"/>
                    <a:pt x="230" y="873"/>
                  </a:cubicBezTo>
                  <a:cubicBezTo>
                    <a:pt x="350" y="868"/>
                    <a:pt x="440" y="778"/>
                    <a:pt x="445" y="664"/>
                  </a:cubicBezTo>
                  <a:cubicBezTo>
                    <a:pt x="440" y="539"/>
                    <a:pt x="535" y="439"/>
                    <a:pt x="659" y="435"/>
                  </a:cubicBezTo>
                  <a:cubicBezTo>
                    <a:pt x="662" y="435"/>
                    <a:pt x="665" y="435"/>
                    <a:pt x="668" y="435"/>
                  </a:cubicBezTo>
                  <a:cubicBezTo>
                    <a:pt x="788" y="435"/>
                    <a:pt x="883" y="528"/>
                    <a:pt x="888" y="644"/>
                  </a:cubicBezTo>
                  <a:lnTo>
                    <a:pt x="888" y="664"/>
                  </a:lnTo>
                  <a:cubicBezTo>
                    <a:pt x="888" y="783"/>
                    <a:pt x="989" y="882"/>
                    <a:pt x="1112" y="882"/>
                  </a:cubicBezTo>
                  <a:cubicBezTo>
                    <a:pt x="1237" y="882"/>
                    <a:pt x="1332" y="783"/>
                    <a:pt x="1332" y="664"/>
                  </a:cubicBezTo>
                  <a:cubicBezTo>
                    <a:pt x="1332" y="296"/>
                    <a:pt x="1037" y="1"/>
                    <a:pt x="669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1"/>
            <p:cNvSpPr/>
            <p:nvPr/>
          </p:nvSpPr>
          <p:spPr>
            <a:xfrm>
              <a:off x="4297838" y="4000375"/>
              <a:ext cx="33275" cy="21850"/>
            </a:xfrm>
            <a:custGeom>
              <a:avLst/>
              <a:gdLst/>
              <a:ahLst/>
              <a:cxnLst/>
              <a:rect l="l" t="t" r="r" b="b"/>
              <a:pathLst>
                <a:path w="1331" h="874" extrusionOk="0">
                  <a:moveTo>
                    <a:pt x="663" y="1"/>
                  </a:moveTo>
                  <a:cubicBezTo>
                    <a:pt x="295" y="1"/>
                    <a:pt x="0" y="296"/>
                    <a:pt x="0" y="664"/>
                  </a:cubicBezTo>
                  <a:cubicBezTo>
                    <a:pt x="0" y="780"/>
                    <a:pt x="101" y="873"/>
                    <a:pt x="220" y="873"/>
                  </a:cubicBezTo>
                  <a:cubicBezTo>
                    <a:pt x="223" y="873"/>
                    <a:pt x="226" y="873"/>
                    <a:pt x="229" y="873"/>
                  </a:cubicBezTo>
                  <a:cubicBezTo>
                    <a:pt x="343" y="868"/>
                    <a:pt x="438" y="778"/>
                    <a:pt x="443" y="664"/>
                  </a:cubicBezTo>
                  <a:cubicBezTo>
                    <a:pt x="438" y="539"/>
                    <a:pt x="535" y="439"/>
                    <a:pt x="654" y="435"/>
                  </a:cubicBezTo>
                  <a:cubicBezTo>
                    <a:pt x="656" y="435"/>
                    <a:pt x="659" y="435"/>
                    <a:pt x="662" y="435"/>
                  </a:cubicBezTo>
                  <a:cubicBezTo>
                    <a:pt x="782" y="435"/>
                    <a:pt x="883" y="528"/>
                    <a:pt x="887" y="644"/>
                  </a:cubicBezTo>
                  <a:lnTo>
                    <a:pt x="887" y="664"/>
                  </a:lnTo>
                  <a:cubicBezTo>
                    <a:pt x="892" y="780"/>
                    <a:pt x="988" y="873"/>
                    <a:pt x="1107" y="873"/>
                  </a:cubicBezTo>
                  <a:cubicBezTo>
                    <a:pt x="1110" y="873"/>
                    <a:pt x="1113" y="873"/>
                    <a:pt x="1116" y="873"/>
                  </a:cubicBezTo>
                  <a:cubicBezTo>
                    <a:pt x="1231" y="868"/>
                    <a:pt x="1326" y="778"/>
                    <a:pt x="1330" y="664"/>
                  </a:cubicBezTo>
                  <a:cubicBezTo>
                    <a:pt x="1326" y="296"/>
                    <a:pt x="1030" y="1"/>
                    <a:pt x="663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4297838" y="3981175"/>
              <a:ext cx="33150" cy="11100"/>
            </a:xfrm>
            <a:custGeom>
              <a:avLst/>
              <a:gdLst/>
              <a:ahLst/>
              <a:cxnLst/>
              <a:rect l="l" t="t" r="r" b="b"/>
              <a:pathLst>
                <a:path w="1326" h="444" extrusionOk="0">
                  <a:moveTo>
                    <a:pt x="220" y="1"/>
                  </a:moveTo>
                  <a:cubicBezTo>
                    <a:pt x="95" y="5"/>
                    <a:pt x="0" y="105"/>
                    <a:pt x="5" y="230"/>
                  </a:cubicBezTo>
                  <a:cubicBezTo>
                    <a:pt x="9" y="344"/>
                    <a:pt x="105" y="439"/>
                    <a:pt x="220" y="444"/>
                  </a:cubicBezTo>
                  <a:lnTo>
                    <a:pt x="1107" y="444"/>
                  </a:lnTo>
                  <a:cubicBezTo>
                    <a:pt x="1231" y="439"/>
                    <a:pt x="1326" y="334"/>
                    <a:pt x="1321" y="215"/>
                  </a:cubicBezTo>
                  <a:cubicBezTo>
                    <a:pt x="1316" y="96"/>
                    <a:pt x="1226" y="5"/>
                    <a:pt x="1107" y="1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1"/>
            <p:cNvSpPr/>
            <p:nvPr/>
          </p:nvSpPr>
          <p:spPr>
            <a:xfrm>
              <a:off x="4223913" y="3981175"/>
              <a:ext cx="33500" cy="11100"/>
            </a:xfrm>
            <a:custGeom>
              <a:avLst/>
              <a:gdLst/>
              <a:ahLst/>
              <a:cxnLst/>
              <a:rect l="l" t="t" r="r" b="b"/>
              <a:pathLst>
                <a:path w="1340" h="444" extrusionOk="0">
                  <a:moveTo>
                    <a:pt x="219" y="1"/>
                  </a:moveTo>
                  <a:cubicBezTo>
                    <a:pt x="95" y="5"/>
                    <a:pt x="0" y="105"/>
                    <a:pt x="5" y="230"/>
                  </a:cubicBezTo>
                  <a:cubicBezTo>
                    <a:pt x="10" y="344"/>
                    <a:pt x="100" y="439"/>
                    <a:pt x="219" y="444"/>
                  </a:cubicBezTo>
                  <a:lnTo>
                    <a:pt x="1106" y="444"/>
                  </a:lnTo>
                  <a:cubicBezTo>
                    <a:pt x="1109" y="444"/>
                    <a:pt x="1112" y="444"/>
                    <a:pt x="1115" y="444"/>
                  </a:cubicBezTo>
                  <a:cubicBezTo>
                    <a:pt x="1235" y="444"/>
                    <a:pt x="1331" y="350"/>
                    <a:pt x="1335" y="230"/>
                  </a:cubicBezTo>
                  <a:cubicBezTo>
                    <a:pt x="1340" y="105"/>
                    <a:pt x="1245" y="5"/>
                    <a:pt x="1121" y="1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1"/>
            <p:cNvSpPr/>
            <p:nvPr/>
          </p:nvSpPr>
          <p:spPr>
            <a:xfrm>
              <a:off x="4255238" y="3828425"/>
              <a:ext cx="44375" cy="44150"/>
            </a:xfrm>
            <a:custGeom>
              <a:avLst/>
              <a:gdLst/>
              <a:ahLst/>
              <a:cxnLst/>
              <a:rect l="l" t="t" r="r" b="b"/>
              <a:pathLst>
                <a:path w="1775" h="1766" extrusionOk="0">
                  <a:moveTo>
                    <a:pt x="896" y="1"/>
                  </a:moveTo>
                  <a:cubicBezTo>
                    <a:pt x="894" y="1"/>
                    <a:pt x="891" y="1"/>
                    <a:pt x="888" y="1"/>
                  </a:cubicBezTo>
                  <a:cubicBezTo>
                    <a:pt x="397" y="1"/>
                    <a:pt x="1" y="397"/>
                    <a:pt x="1" y="883"/>
                  </a:cubicBezTo>
                  <a:cubicBezTo>
                    <a:pt x="1" y="1370"/>
                    <a:pt x="397" y="1766"/>
                    <a:pt x="888" y="1766"/>
                  </a:cubicBezTo>
                  <a:cubicBezTo>
                    <a:pt x="1380" y="1766"/>
                    <a:pt x="1775" y="1370"/>
                    <a:pt x="1775" y="883"/>
                  </a:cubicBezTo>
                  <a:cubicBezTo>
                    <a:pt x="1775" y="395"/>
                    <a:pt x="1385" y="1"/>
                    <a:pt x="896" y="1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1"/>
            <p:cNvSpPr/>
            <p:nvPr/>
          </p:nvSpPr>
          <p:spPr>
            <a:xfrm>
              <a:off x="4255963" y="3829150"/>
              <a:ext cx="46075" cy="43450"/>
            </a:xfrm>
            <a:custGeom>
              <a:avLst/>
              <a:gdLst/>
              <a:ahLst/>
              <a:cxnLst/>
              <a:rect l="l" t="t" r="r" b="b"/>
              <a:pathLst>
                <a:path w="1843" h="1738" extrusionOk="0">
                  <a:moveTo>
                    <a:pt x="1088" y="0"/>
                  </a:moveTo>
                  <a:lnTo>
                    <a:pt x="1088" y="0"/>
                  </a:lnTo>
                  <a:cubicBezTo>
                    <a:pt x="1217" y="473"/>
                    <a:pt x="936" y="955"/>
                    <a:pt x="464" y="1083"/>
                  </a:cubicBezTo>
                  <a:cubicBezTo>
                    <a:pt x="387" y="1102"/>
                    <a:pt x="310" y="1112"/>
                    <a:pt x="232" y="1112"/>
                  </a:cubicBezTo>
                  <a:cubicBezTo>
                    <a:pt x="155" y="1112"/>
                    <a:pt x="77" y="1102"/>
                    <a:pt x="0" y="1083"/>
                  </a:cubicBezTo>
                  <a:lnTo>
                    <a:pt x="0" y="1083"/>
                  </a:lnTo>
                  <a:cubicBezTo>
                    <a:pt x="109" y="1480"/>
                    <a:pt x="469" y="1738"/>
                    <a:pt x="860" y="1738"/>
                  </a:cubicBezTo>
                  <a:cubicBezTo>
                    <a:pt x="935" y="1738"/>
                    <a:pt x="1012" y="1728"/>
                    <a:pt x="1088" y="1708"/>
                  </a:cubicBezTo>
                  <a:cubicBezTo>
                    <a:pt x="1561" y="1579"/>
                    <a:pt x="1842" y="1098"/>
                    <a:pt x="1713" y="625"/>
                  </a:cubicBezTo>
                  <a:cubicBezTo>
                    <a:pt x="1632" y="320"/>
                    <a:pt x="1393" y="82"/>
                    <a:pt x="1088" y="0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1"/>
            <p:cNvSpPr/>
            <p:nvPr/>
          </p:nvSpPr>
          <p:spPr>
            <a:xfrm>
              <a:off x="4207913" y="3860525"/>
              <a:ext cx="139075" cy="65475"/>
            </a:xfrm>
            <a:custGeom>
              <a:avLst/>
              <a:gdLst/>
              <a:ahLst/>
              <a:cxnLst/>
              <a:rect l="l" t="t" r="r" b="b"/>
              <a:pathLst>
                <a:path w="5563" h="2619" extrusionOk="0">
                  <a:moveTo>
                    <a:pt x="2781" y="1"/>
                  </a:moveTo>
                  <a:cubicBezTo>
                    <a:pt x="2234" y="1"/>
                    <a:pt x="1687" y="250"/>
                    <a:pt x="1332" y="749"/>
                  </a:cubicBezTo>
                  <a:lnTo>
                    <a:pt x="1" y="2619"/>
                  </a:lnTo>
                  <a:lnTo>
                    <a:pt x="5562" y="2619"/>
                  </a:lnTo>
                  <a:lnTo>
                    <a:pt x="4231" y="749"/>
                  </a:lnTo>
                  <a:cubicBezTo>
                    <a:pt x="3876" y="250"/>
                    <a:pt x="3329" y="1"/>
                    <a:pt x="2781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1"/>
            <p:cNvSpPr/>
            <p:nvPr/>
          </p:nvSpPr>
          <p:spPr>
            <a:xfrm>
              <a:off x="4207913" y="3864925"/>
              <a:ext cx="139075" cy="61075"/>
            </a:xfrm>
            <a:custGeom>
              <a:avLst/>
              <a:gdLst/>
              <a:ahLst/>
              <a:cxnLst/>
              <a:rect l="l" t="t" r="r" b="b"/>
              <a:pathLst>
                <a:path w="5563" h="2443" extrusionOk="0">
                  <a:moveTo>
                    <a:pt x="3549" y="0"/>
                  </a:moveTo>
                  <a:cubicBezTo>
                    <a:pt x="3349" y="239"/>
                    <a:pt x="3287" y="568"/>
                    <a:pt x="3392" y="863"/>
                  </a:cubicBezTo>
                  <a:cubicBezTo>
                    <a:pt x="3421" y="949"/>
                    <a:pt x="3468" y="1030"/>
                    <a:pt x="3520" y="1102"/>
                  </a:cubicBezTo>
                  <a:cubicBezTo>
                    <a:pt x="3273" y="1083"/>
                    <a:pt x="3025" y="1074"/>
                    <a:pt x="2781" y="1069"/>
                  </a:cubicBezTo>
                  <a:cubicBezTo>
                    <a:pt x="2118" y="1074"/>
                    <a:pt x="1460" y="1149"/>
                    <a:pt x="817" y="1292"/>
                  </a:cubicBezTo>
                  <a:lnTo>
                    <a:pt x="1" y="2443"/>
                  </a:lnTo>
                  <a:lnTo>
                    <a:pt x="5562" y="2443"/>
                  </a:lnTo>
                  <a:lnTo>
                    <a:pt x="4227" y="573"/>
                  </a:lnTo>
                  <a:cubicBezTo>
                    <a:pt x="4055" y="325"/>
                    <a:pt x="3821" y="130"/>
                    <a:pt x="3549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1"/>
            <p:cNvSpPr/>
            <p:nvPr/>
          </p:nvSpPr>
          <p:spPr>
            <a:xfrm>
              <a:off x="4177863" y="3913825"/>
              <a:ext cx="199175" cy="67975"/>
            </a:xfrm>
            <a:custGeom>
              <a:avLst/>
              <a:gdLst/>
              <a:ahLst/>
              <a:cxnLst/>
              <a:rect l="l" t="t" r="r" b="b"/>
              <a:pathLst>
                <a:path w="7967" h="2719" extrusionOk="0">
                  <a:moveTo>
                    <a:pt x="3983" y="0"/>
                  </a:moveTo>
                  <a:cubicBezTo>
                    <a:pt x="2939" y="0"/>
                    <a:pt x="1980" y="219"/>
                    <a:pt x="1203" y="487"/>
                  </a:cubicBezTo>
                  <a:cubicBezTo>
                    <a:pt x="483" y="729"/>
                    <a:pt x="1" y="1403"/>
                    <a:pt x="1" y="2160"/>
                  </a:cubicBezTo>
                  <a:lnTo>
                    <a:pt x="1" y="2719"/>
                  </a:lnTo>
                  <a:cubicBezTo>
                    <a:pt x="1" y="2719"/>
                    <a:pt x="1779" y="1546"/>
                    <a:pt x="3983" y="1546"/>
                  </a:cubicBezTo>
                  <a:cubicBezTo>
                    <a:pt x="6186" y="1546"/>
                    <a:pt x="7966" y="2719"/>
                    <a:pt x="7966" y="2719"/>
                  </a:cubicBezTo>
                  <a:lnTo>
                    <a:pt x="7966" y="2160"/>
                  </a:lnTo>
                  <a:cubicBezTo>
                    <a:pt x="7966" y="1403"/>
                    <a:pt x="7480" y="729"/>
                    <a:pt x="6764" y="487"/>
                  </a:cubicBezTo>
                  <a:cubicBezTo>
                    <a:pt x="5986" y="219"/>
                    <a:pt x="5028" y="0"/>
                    <a:pt x="3983" y="0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1"/>
            <p:cNvSpPr/>
            <p:nvPr/>
          </p:nvSpPr>
          <p:spPr>
            <a:xfrm>
              <a:off x="4177863" y="3925975"/>
              <a:ext cx="199175" cy="55825"/>
            </a:xfrm>
            <a:custGeom>
              <a:avLst/>
              <a:gdLst/>
              <a:ahLst/>
              <a:cxnLst/>
              <a:rect l="l" t="t" r="r" b="b"/>
              <a:pathLst>
                <a:path w="7967" h="2233" extrusionOk="0">
                  <a:moveTo>
                    <a:pt x="6764" y="1"/>
                  </a:moveTo>
                  <a:cubicBezTo>
                    <a:pt x="6669" y="278"/>
                    <a:pt x="6405" y="457"/>
                    <a:pt x="6121" y="457"/>
                  </a:cubicBezTo>
                  <a:cubicBezTo>
                    <a:pt x="6064" y="457"/>
                    <a:pt x="6006" y="450"/>
                    <a:pt x="5948" y="435"/>
                  </a:cubicBezTo>
                  <a:cubicBezTo>
                    <a:pt x="5310" y="268"/>
                    <a:pt x="4647" y="182"/>
                    <a:pt x="3983" y="177"/>
                  </a:cubicBezTo>
                  <a:cubicBezTo>
                    <a:pt x="2290" y="177"/>
                    <a:pt x="831" y="787"/>
                    <a:pt x="73" y="1179"/>
                  </a:cubicBezTo>
                  <a:cubicBezTo>
                    <a:pt x="25" y="1335"/>
                    <a:pt x="1" y="1503"/>
                    <a:pt x="1" y="1674"/>
                  </a:cubicBezTo>
                  <a:lnTo>
                    <a:pt x="1" y="2233"/>
                  </a:lnTo>
                  <a:cubicBezTo>
                    <a:pt x="1" y="2233"/>
                    <a:pt x="1779" y="1060"/>
                    <a:pt x="3983" y="1060"/>
                  </a:cubicBezTo>
                  <a:cubicBezTo>
                    <a:pt x="6186" y="1060"/>
                    <a:pt x="7966" y="2233"/>
                    <a:pt x="7966" y="2233"/>
                  </a:cubicBezTo>
                  <a:lnTo>
                    <a:pt x="7966" y="1674"/>
                  </a:lnTo>
                  <a:cubicBezTo>
                    <a:pt x="7966" y="917"/>
                    <a:pt x="7480" y="243"/>
                    <a:pt x="6764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1"/>
            <p:cNvSpPr/>
            <p:nvPr/>
          </p:nvSpPr>
          <p:spPr>
            <a:xfrm>
              <a:off x="4369863" y="3978275"/>
              <a:ext cx="60225" cy="66275"/>
            </a:xfrm>
            <a:custGeom>
              <a:avLst/>
              <a:gdLst/>
              <a:ahLst/>
              <a:cxnLst/>
              <a:rect l="l" t="t" r="r" b="b"/>
              <a:pathLst>
                <a:path w="2409" h="2651" extrusionOk="0">
                  <a:moveTo>
                    <a:pt x="870" y="0"/>
                  </a:moveTo>
                  <a:cubicBezTo>
                    <a:pt x="643" y="0"/>
                    <a:pt x="422" y="61"/>
                    <a:pt x="223" y="174"/>
                  </a:cubicBezTo>
                  <a:cubicBezTo>
                    <a:pt x="86" y="255"/>
                    <a:pt x="0" y="403"/>
                    <a:pt x="0" y="560"/>
                  </a:cubicBezTo>
                  <a:lnTo>
                    <a:pt x="0" y="2091"/>
                  </a:lnTo>
                  <a:cubicBezTo>
                    <a:pt x="0" y="2244"/>
                    <a:pt x="86" y="2391"/>
                    <a:pt x="219" y="2468"/>
                  </a:cubicBezTo>
                  <a:cubicBezTo>
                    <a:pt x="430" y="2592"/>
                    <a:pt x="661" y="2650"/>
                    <a:pt x="889" y="2650"/>
                  </a:cubicBezTo>
                  <a:cubicBezTo>
                    <a:pt x="1347" y="2650"/>
                    <a:pt x="1793" y="2414"/>
                    <a:pt x="2041" y="1991"/>
                  </a:cubicBezTo>
                  <a:cubicBezTo>
                    <a:pt x="2408" y="1361"/>
                    <a:pt x="2193" y="546"/>
                    <a:pt x="1559" y="179"/>
                  </a:cubicBezTo>
                  <a:cubicBezTo>
                    <a:pt x="1374" y="69"/>
                    <a:pt x="1158" y="7"/>
                    <a:pt x="944" y="2"/>
                  </a:cubicBezTo>
                  <a:cubicBezTo>
                    <a:pt x="920" y="1"/>
                    <a:pt x="895" y="0"/>
                    <a:pt x="870" y="0"/>
                  </a:cubicBezTo>
                  <a:close/>
                </a:path>
              </a:pathLst>
            </a:custGeom>
            <a:solidFill>
              <a:srgbClr val="FFB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1"/>
            <p:cNvSpPr/>
            <p:nvPr/>
          </p:nvSpPr>
          <p:spPr>
            <a:xfrm>
              <a:off x="4129588" y="3978200"/>
              <a:ext cx="55450" cy="66300"/>
            </a:xfrm>
            <a:custGeom>
              <a:avLst/>
              <a:gdLst/>
              <a:ahLst/>
              <a:cxnLst/>
              <a:rect l="l" t="t" r="r" b="b"/>
              <a:pathLst>
                <a:path w="2218" h="2652" extrusionOk="0">
                  <a:moveTo>
                    <a:pt x="1331" y="1"/>
                  </a:moveTo>
                  <a:cubicBezTo>
                    <a:pt x="591" y="1"/>
                    <a:pt x="1" y="596"/>
                    <a:pt x="1" y="1326"/>
                  </a:cubicBezTo>
                  <a:cubicBezTo>
                    <a:pt x="1" y="2061"/>
                    <a:pt x="591" y="2652"/>
                    <a:pt x="1331" y="2652"/>
                  </a:cubicBezTo>
                  <a:cubicBezTo>
                    <a:pt x="1564" y="2652"/>
                    <a:pt x="1793" y="2590"/>
                    <a:pt x="1994" y="2475"/>
                  </a:cubicBezTo>
                  <a:cubicBezTo>
                    <a:pt x="2132" y="2394"/>
                    <a:pt x="2218" y="2251"/>
                    <a:pt x="2218" y="2094"/>
                  </a:cubicBezTo>
                  <a:lnTo>
                    <a:pt x="2218" y="563"/>
                  </a:lnTo>
                  <a:cubicBezTo>
                    <a:pt x="2218" y="406"/>
                    <a:pt x="2132" y="263"/>
                    <a:pt x="1999" y="182"/>
                  </a:cubicBezTo>
                  <a:cubicBezTo>
                    <a:pt x="1793" y="63"/>
                    <a:pt x="1564" y="1"/>
                    <a:pt x="1331" y="1"/>
                  </a:cubicBezTo>
                  <a:close/>
                </a:path>
              </a:pathLst>
            </a:custGeom>
            <a:solidFill>
              <a:srgbClr val="FFC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1"/>
            <p:cNvSpPr/>
            <p:nvPr/>
          </p:nvSpPr>
          <p:spPr>
            <a:xfrm>
              <a:off x="4380938" y="4000375"/>
              <a:ext cx="22200" cy="22075"/>
            </a:xfrm>
            <a:custGeom>
              <a:avLst/>
              <a:gdLst/>
              <a:ahLst/>
              <a:cxnLst/>
              <a:rect l="l" t="t" r="r" b="b"/>
              <a:pathLst>
                <a:path w="888" h="883" extrusionOk="0">
                  <a:moveTo>
                    <a:pt x="444" y="1"/>
                  </a:moveTo>
                  <a:cubicBezTo>
                    <a:pt x="200" y="1"/>
                    <a:pt x="0" y="195"/>
                    <a:pt x="0" y="439"/>
                  </a:cubicBezTo>
                  <a:cubicBezTo>
                    <a:pt x="0" y="688"/>
                    <a:pt x="200" y="882"/>
                    <a:pt x="444" y="882"/>
                  </a:cubicBezTo>
                  <a:cubicBezTo>
                    <a:pt x="691" y="882"/>
                    <a:pt x="887" y="682"/>
                    <a:pt x="887" y="439"/>
                  </a:cubicBezTo>
                  <a:cubicBezTo>
                    <a:pt x="887" y="195"/>
                    <a:pt x="691" y="1"/>
                    <a:pt x="444" y="1"/>
                  </a:cubicBezTo>
                  <a:close/>
                </a:path>
              </a:pathLst>
            </a:custGeom>
            <a:solidFill>
              <a:srgbClr val="F7A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1"/>
            <p:cNvSpPr/>
            <p:nvPr/>
          </p:nvSpPr>
          <p:spPr>
            <a:xfrm>
              <a:off x="4151763" y="4000375"/>
              <a:ext cx="22200" cy="22075"/>
            </a:xfrm>
            <a:custGeom>
              <a:avLst/>
              <a:gdLst/>
              <a:ahLst/>
              <a:cxnLst/>
              <a:rect l="l" t="t" r="r" b="b"/>
              <a:pathLst>
                <a:path w="888" h="883" extrusionOk="0">
                  <a:moveTo>
                    <a:pt x="444" y="1"/>
                  </a:moveTo>
                  <a:cubicBezTo>
                    <a:pt x="197" y="1"/>
                    <a:pt x="1" y="195"/>
                    <a:pt x="1" y="439"/>
                  </a:cubicBezTo>
                  <a:cubicBezTo>
                    <a:pt x="1" y="682"/>
                    <a:pt x="197" y="882"/>
                    <a:pt x="444" y="882"/>
                  </a:cubicBezTo>
                  <a:cubicBezTo>
                    <a:pt x="688" y="882"/>
                    <a:pt x="888" y="682"/>
                    <a:pt x="888" y="439"/>
                  </a:cubicBezTo>
                  <a:cubicBezTo>
                    <a:pt x="888" y="195"/>
                    <a:pt x="688" y="1"/>
                    <a:pt x="444" y="1"/>
                  </a:cubicBezTo>
                  <a:close/>
                </a:path>
              </a:pathLst>
            </a:custGeom>
            <a:solidFill>
              <a:srgbClr val="F7A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1"/>
            <p:cNvSpPr/>
            <p:nvPr/>
          </p:nvSpPr>
          <p:spPr>
            <a:xfrm>
              <a:off x="4140313" y="4122125"/>
              <a:ext cx="64525" cy="65225"/>
            </a:xfrm>
            <a:custGeom>
              <a:avLst/>
              <a:gdLst/>
              <a:ahLst/>
              <a:cxnLst/>
              <a:rect l="l" t="t" r="r" b="b"/>
              <a:pathLst>
                <a:path w="2581" h="2609" extrusionOk="0">
                  <a:moveTo>
                    <a:pt x="1119" y="0"/>
                  </a:moveTo>
                  <a:cubicBezTo>
                    <a:pt x="967" y="0"/>
                    <a:pt x="816" y="57"/>
                    <a:pt x="702" y="172"/>
                  </a:cubicBezTo>
                  <a:lnTo>
                    <a:pt x="463" y="410"/>
                  </a:lnTo>
                  <a:cubicBezTo>
                    <a:pt x="1" y="868"/>
                    <a:pt x="1" y="1616"/>
                    <a:pt x="463" y="2074"/>
                  </a:cubicBezTo>
                  <a:lnTo>
                    <a:pt x="740" y="2351"/>
                  </a:lnTo>
                  <a:cubicBezTo>
                    <a:pt x="914" y="2523"/>
                    <a:pt x="1142" y="2609"/>
                    <a:pt x="1369" y="2609"/>
                  </a:cubicBezTo>
                  <a:cubicBezTo>
                    <a:pt x="1596" y="2609"/>
                    <a:pt x="1822" y="2523"/>
                    <a:pt x="1994" y="2351"/>
                  </a:cubicBezTo>
                  <a:lnTo>
                    <a:pt x="2233" y="2118"/>
                  </a:lnTo>
                  <a:cubicBezTo>
                    <a:pt x="2581" y="1770"/>
                    <a:pt x="2581" y="1211"/>
                    <a:pt x="2233" y="863"/>
                  </a:cubicBezTo>
                  <a:lnTo>
                    <a:pt x="1536" y="172"/>
                  </a:lnTo>
                  <a:cubicBezTo>
                    <a:pt x="1421" y="57"/>
                    <a:pt x="1270" y="0"/>
                    <a:pt x="1119" y="0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1"/>
            <p:cNvSpPr/>
            <p:nvPr/>
          </p:nvSpPr>
          <p:spPr>
            <a:xfrm>
              <a:off x="4179913" y="4146175"/>
              <a:ext cx="26475" cy="26275"/>
            </a:xfrm>
            <a:custGeom>
              <a:avLst/>
              <a:gdLst/>
              <a:ahLst/>
              <a:cxnLst/>
              <a:rect l="l" t="t" r="r" b="b"/>
              <a:pathLst>
                <a:path w="1059" h="1051" extrusionOk="0">
                  <a:moveTo>
                    <a:pt x="530" y="1"/>
                  </a:moveTo>
                  <a:cubicBezTo>
                    <a:pt x="238" y="1"/>
                    <a:pt x="0" y="235"/>
                    <a:pt x="0" y="526"/>
                  </a:cubicBezTo>
                  <a:cubicBezTo>
                    <a:pt x="0" y="817"/>
                    <a:pt x="238" y="1050"/>
                    <a:pt x="530" y="1050"/>
                  </a:cubicBezTo>
                  <a:cubicBezTo>
                    <a:pt x="821" y="1050"/>
                    <a:pt x="1059" y="817"/>
                    <a:pt x="1059" y="526"/>
                  </a:cubicBezTo>
                  <a:cubicBezTo>
                    <a:pt x="1059" y="235"/>
                    <a:pt x="821" y="1"/>
                    <a:pt x="530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4350038" y="4122125"/>
              <a:ext cx="64525" cy="65225"/>
            </a:xfrm>
            <a:custGeom>
              <a:avLst/>
              <a:gdLst/>
              <a:ahLst/>
              <a:cxnLst/>
              <a:rect l="l" t="t" r="r" b="b"/>
              <a:pathLst>
                <a:path w="2581" h="2609" extrusionOk="0">
                  <a:moveTo>
                    <a:pt x="1463" y="0"/>
                  </a:moveTo>
                  <a:cubicBezTo>
                    <a:pt x="1311" y="0"/>
                    <a:pt x="1159" y="57"/>
                    <a:pt x="1045" y="172"/>
                  </a:cubicBezTo>
                  <a:lnTo>
                    <a:pt x="349" y="863"/>
                  </a:lnTo>
                  <a:cubicBezTo>
                    <a:pt x="1" y="1211"/>
                    <a:pt x="1" y="1770"/>
                    <a:pt x="349" y="2118"/>
                  </a:cubicBezTo>
                  <a:lnTo>
                    <a:pt x="587" y="2351"/>
                  </a:lnTo>
                  <a:cubicBezTo>
                    <a:pt x="759" y="2523"/>
                    <a:pt x="985" y="2609"/>
                    <a:pt x="1213" y="2609"/>
                  </a:cubicBezTo>
                  <a:cubicBezTo>
                    <a:pt x="1440" y="2609"/>
                    <a:pt x="1668" y="2523"/>
                    <a:pt x="1842" y="2351"/>
                  </a:cubicBezTo>
                  <a:lnTo>
                    <a:pt x="2119" y="2074"/>
                  </a:lnTo>
                  <a:cubicBezTo>
                    <a:pt x="2581" y="1616"/>
                    <a:pt x="2581" y="868"/>
                    <a:pt x="2119" y="410"/>
                  </a:cubicBezTo>
                  <a:lnTo>
                    <a:pt x="1880" y="172"/>
                  </a:lnTo>
                  <a:cubicBezTo>
                    <a:pt x="1766" y="57"/>
                    <a:pt x="1614" y="0"/>
                    <a:pt x="1463" y="0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4348513" y="4146175"/>
              <a:ext cx="26375" cy="26275"/>
            </a:xfrm>
            <a:custGeom>
              <a:avLst/>
              <a:gdLst/>
              <a:ahLst/>
              <a:cxnLst/>
              <a:rect l="l" t="t" r="r" b="b"/>
              <a:pathLst>
                <a:path w="1055" h="1051" extrusionOk="0">
                  <a:moveTo>
                    <a:pt x="529" y="1"/>
                  </a:moveTo>
                  <a:cubicBezTo>
                    <a:pt x="238" y="1"/>
                    <a:pt x="0" y="235"/>
                    <a:pt x="0" y="526"/>
                  </a:cubicBezTo>
                  <a:cubicBezTo>
                    <a:pt x="0" y="817"/>
                    <a:pt x="238" y="1050"/>
                    <a:pt x="529" y="1050"/>
                  </a:cubicBezTo>
                  <a:cubicBezTo>
                    <a:pt x="820" y="1050"/>
                    <a:pt x="1054" y="817"/>
                    <a:pt x="1054" y="526"/>
                  </a:cubicBezTo>
                  <a:cubicBezTo>
                    <a:pt x="1054" y="235"/>
                    <a:pt x="820" y="1"/>
                    <a:pt x="529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1" name="Google Shape;1951;p41"/>
          <p:cNvGrpSpPr/>
          <p:nvPr/>
        </p:nvGrpSpPr>
        <p:grpSpPr>
          <a:xfrm>
            <a:off x="5883088" y="1721675"/>
            <a:ext cx="257825" cy="367625"/>
            <a:chOff x="2923888" y="2065850"/>
            <a:chExt cx="257825" cy="367625"/>
          </a:xfrm>
        </p:grpSpPr>
        <p:sp>
          <p:nvSpPr>
            <p:cNvPr id="1952" name="Google Shape;1952;p41"/>
            <p:cNvSpPr/>
            <p:nvPr/>
          </p:nvSpPr>
          <p:spPr>
            <a:xfrm>
              <a:off x="2979363" y="2067425"/>
              <a:ext cx="50800" cy="47275"/>
            </a:xfrm>
            <a:custGeom>
              <a:avLst/>
              <a:gdLst/>
              <a:ahLst/>
              <a:cxnLst/>
              <a:rect l="l" t="t" r="r" b="b"/>
              <a:pathLst>
                <a:path w="2032" h="1891" extrusionOk="0">
                  <a:moveTo>
                    <a:pt x="478" y="0"/>
                  </a:moveTo>
                  <a:cubicBezTo>
                    <a:pt x="403" y="0"/>
                    <a:pt x="328" y="6"/>
                    <a:pt x="253" y="18"/>
                  </a:cubicBezTo>
                  <a:cubicBezTo>
                    <a:pt x="163" y="32"/>
                    <a:pt x="86" y="108"/>
                    <a:pt x="71" y="200"/>
                  </a:cubicBezTo>
                  <a:cubicBezTo>
                    <a:pt x="0" y="657"/>
                    <a:pt x="152" y="1124"/>
                    <a:pt x="482" y="1453"/>
                  </a:cubicBezTo>
                  <a:cubicBezTo>
                    <a:pt x="771" y="1739"/>
                    <a:pt x="1159" y="1891"/>
                    <a:pt x="1542" y="1891"/>
                  </a:cubicBezTo>
                  <a:cubicBezTo>
                    <a:pt x="1664" y="1891"/>
                    <a:pt x="1785" y="1876"/>
                    <a:pt x="1903" y="1844"/>
                  </a:cubicBezTo>
                  <a:cubicBezTo>
                    <a:pt x="2032" y="1358"/>
                    <a:pt x="1893" y="805"/>
                    <a:pt x="1512" y="423"/>
                  </a:cubicBezTo>
                  <a:cubicBezTo>
                    <a:pt x="1236" y="151"/>
                    <a:pt x="863" y="0"/>
                    <a:pt x="478" y="0"/>
                  </a:cubicBezTo>
                  <a:close/>
                </a:path>
              </a:pathLst>
            </a:custGeom>
            <a:solidFill>
              <a:srgbClr val="8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3053638" y="2065850"/>
              <a:ext cx="128075" cy="155000"/>
            </a:xfrm>
            <a:custGeom>
              <a:avLst/>
              <a:gdLst/>
              <a:ahLst/>
              <a:cxnLst/>
              <a:rect l="l" t="t" r="r" b="b"/>
              <a:pathLst>
                <a:path w="5123" h="6200" extrusionOk="0">
                  <a:moveTo>
                    <a:pt x="3003" y="1"/>
                  </a:moveTo>
                  <a:cubicBezTo>
                    <a:pt x="2130" y="1"/>
                    <a:pt x="1340" y="600"/>
                    <a:pt x="1135" y="1483"/>
                  </a:cubicBezTo>
                  <a:lnTo>
                    <a:pt x="14" y="5642"/>
                  </a:lnTo>
                  <a:cubicBezTo>
                    <a:pt x="5" y="5680"/>
                    <a:pt x="1" y="5718"/>
                    <a:pt x="1" y="5757"/>
                  </a:cubicBezTo>
                  <a:cubicBezTo>
                    <a:pt x="1" y="5999"/>
                    <a:pt x="201" y="6200"/>
                    <a:pt x="444" y="6200"/>
                  </a:cubicBezTo>
                  <a:cubicBezTo>
                    <a:pt x="644" y="6200"/>
                    <a:pt x="820" y="6061"/>
                    <a:pt x="873" y="5871"/>
                  </a:cubicBezTo>
                  <a:lnTo>
                    <a:pt x="1993" y="1712"/>
                  </a:lnTo>
                  <a:cubicBezTo>
                    <a:pt x="2118" y="1252"/>
                    <a:pt x="2536" y="947"/>
                    <a:pt x="2994" y="947"/>
                  </a:cubicBezTo>
                  <a:cubicBezTo>
                    <a:pt x="3083" y="947"/>
                    <a:pt x="3173" y="959"/>
                    <a:pt x="3263" y="983"/>
                  </a:cubicBezTo>
                  <a:cubicBezTo>
                    <a:pt x="3816" y="1130"/>
                    <a:pt x="4140" y="1698"/>
                    <a:pt x="3992" y="2246"/>
                  </a:cubicBezTo>
                  <a:cubicBezTo>
                    <a:pt x="3930" y="2480"/>
                    <a:pt x="4069" y="2724"/>
                    <a:pt x="4307" y="2785"/>
                  </a:cubicBezTo>
                  <a:cubicBezTo>
                    <a:pt x="4347" y="2796"/>
                    <a:pt x="4386" y="2802"/>
                    <a:pt x="4426" y="2802"/>
                  </a:cubicBezTo>
                  <a:cubicBezTo>
                    <a:pt x="4622" y="2802"/>
                    <a:pt x="4799" y="2670"/>
                    <a:pt x="4850" y="2475"/>
                  </a:cubicBezTo>
                  <a:cubicBezTo>
                    <a:pt x="4865" y="2432"/>
                    <a:pt x="4874" y="2389"/>
                    <a:pt x="4884" y="2352"/>
                  </a:cubicBezTo>
                  <a:cubicBezTo>
                    <a:pt x="5123" y="1321"/>
                    <a:pt x="4478" y="291"/>
                    <a:pt x="3444" y="52"/>
                  </a:cubicBezTo>
                  <a:cubicBezTo>
                    <a:pt x="3296" y="17"/>
                    <a:pt x="3148" y="1"/>
                    <a:pt x="300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3026913" y="2094325"/>
              <a:ext cx="38550" cy="38300"/>
            </a:xfrm>
            <a:custGeom>
              <a:avLst/>
              <a:gdLst/>
              <a:ahLst/>
              <a:cxnLst/>
              <a:rect l="l" t="t" r="r" b="b"/>
              <a:pathLst>
                <a:path w="1542" h="1532" extrusionOk="0">
                  <a:moveTo>
                    <a:pt x="769" y="0"/>
                  </a:moveTo>
                  <a:cubicBezTo>
                    <a:pt x="344" y="0"/>
                    <a:pt x="1" y="344"/>
                    <a:pt x="1" y="768"/>
                  </a:cubicBezTo>
                  <a:cubicBezTo>
                    <a:pt x="1" y="1188"/>
                    <a:pt x="344" y="1532"/>
                    <a:pt x="769" y="1532"/>
                  </a:cubicBezTo>
                  <a:cubicBezTo>
                    <a:pt x="1193" y="1532"/>
                    <a:pt x="1541" y="1188"/>
                    <a:pt x="1541" y="768"/>
                  </a:cubicBezTo>
                  <a:lnTo>
                    <a:pt x="1541" y="764"/>
                  </a:lnTo>
                  <a:cubicBezTo>
                    <a:pt x="1541" y="344"/>
                    <a:pt x="1193" y="0"/>
                    <a:pt x="769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3046113" y="2113525"/>
              <a:ext cx="38550" cy="38300"/>
            </a:xfrm>
            <a:custGeom>
              <a:avLst/>
              <a:gdLst/>
              <a:ahLst/>
              <a:cxnLst/>
              <a:rect l="l" t="t" r="r" b="b"/>
              <a:pathLst>
                <a:path w="1542" h="1532" extrusionOk="0">
                  <a:moveTo>
                    <a:pt x="773" y="0"/>
                  </a:moveTo>
                  <a:cubicBezTo>
                    <a:pt x="344" y="0"/>
                    <a:pt x="1" y="339"/>
                    <a:pt x="1" y="764"/>
                  </a:cubicBezTo>
                  <a:cubicBezTo>
                    <a:pt x="1" y="1189"/>
                    <a:pt x="349" y="1532"/>
                    <a:pt x="773" y="1532"/>
                  </a:cubicBezTo>
                  <a:cubicBezTo>
                    <a:pt x="1198" y="1532"/>
                    <a:pt x="1541" y="1189"/>
                    <a:pt x="1541" y="764"/>
                  </a:cubicBezTo>
                  <a:cubicBezTo>
                    <a:pt x="1541" y="339"/>
                    <a:pt x="1198" y="0"/>
                    <a:pt x="773" y="0"/>
                  </a:cubicBezTo>
                  <a:close/>
                </a:path>
              </a:pathLst>
            </a:custGeom>
            <a:solidFill>
              <a:srgbClr val="F2E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3007738" y="2113525"/>
              <a:ext cx="38400" cy="38300"/>
            </a:xfrm>
            <a:custGeom>
              <a:avLst/>
              <a:gdLst/>
              <a:ahLst/>
              <a:cxnLst/>
              <a:rect l="l" t="t" r="r" b="b"/>
              <a:pathLst>
                <a:path w="1536" h="1532" extrusionOk="0">
                  <a:moveTo>
                    <a:pt x="768" y="0"/>
                  </a:moveTo>
                  <a:cubicBezTo>
                    <a:pt x="344" y="0"/>
                    <a:pt x="1" y="339"/>
                    <a:pt x="1" y="764"/>
                  </a:cubicBezTo>
                  <a:cubicBezTo>
                    <a:pt x="1" y="1189"/>
                    <a:pt x="344" y="1532"/>
                    <a:pt x="768" y="1532"/>
                  </a:cubicBezTo>
                  <a:cubicBezTo>
                    <a:pt x="1192" y="1532"/>
                    <a:pt x="1536" y="1189"/>
                    <a:pt x="1536" y="764"/>
                  </a:cubicBezTo>
                  <a:cubicBezTo>
                    <a:pt x="1536" y="339"/>
                    <a:pt x="1192" y="0"/>
                    <a:pt x="768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2925813" y="2132600"/>
              <a:ext cx="186400" cy="300850"/>
            </a:xfrm>
            <a:custGeom>
              <a:avLst/>
              <a:gdLst/>
              <a:ahLst/>
              <a:cxnLst/>
              <a:rect l="l" t="t" r="r" b="b"/>
              <a:pathLst>
                <a:path w="7456" h="12034" extrusionOk="0">
                  <a:moveTo>
                    <a:pt x="3139" y="1"/>
                  </a:moveTo>
                  <a:lnTo>
                    <a:pt x="3139" y="6081"/>
                  </a:lnTo>
                  <a:lnTo>
                    <a:pt x="845" y="8361"/>
                  </a:lnTo>
                  <a:cubicBezTo>
                    <a:pt x="1" y="9200"/>
                    <a:pt x="1" y="10565"/>
                    <a:pt x="845" y="11404"/>
                  </a:cubicBezTo>
                  <a:cubicBezTo>
                    <a:pt x="1267" y="11824"/>
                    <a:pt x="1819" y="12034"/>
                    <a:pt x="2371" y="12034"/>
                  </a:cubicBezTo>
                  <a:cubicBezTo>
                    <a:pt x="2923" y="12034"/>
                    <a:pt x="3475" y="11824"/>
                    <a:pt x="3897" y="11404"/>
                  </a:cubicBezTo>
                  <a:lnTo>
                    <a:pt x="6950" y="8366"/>
                  </a:lnTo>
                  <a:cubicBezTo>
                    <a:pt x="7274" y="8042"/>
                    <a:pt x="7456" y="7602"/>
                    <a:pt x="7456" y="7144"/>
                  </a:cubicBezTo>
                  <a:lnTo>
                    <a:pt x="7456" y="1"/>
                  </a:ln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3090013" y="2132600"/>
              <a:ext cx="22200" cy="134050"/>
            </a:xfrm>
            <a:custGeom>
              <a:avLst/>
              <a:gdLst/>
              <a:ahLst/>
              <a:cxnLst/>
              <a:rect l="l" t="t" r="r" b="b"/>
              <a:pathLst>
                <a:path w="888" h="5362" extrusionOk="0">
                  <a:moveTo>
                    <a:pt x="0" y="1"/>
                  </a:moveTo>
                  <a:lnTo>
                    <a:pt x="0" y="5361"/>
                  </a:lnTo>
                  <a:lnTo>
                    <a:pt x="888" y="5209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3000338" y="2357575"/>
              <a:ext cx="64775" cy="72050"/>
            </a:xfrm>
            <a:custGeom>
              <a:avLst/>
              <a:gdLst/>
              <a:ahLst/>
              <a:cxnLst/>
              <a:rect l="l" t="t" r="r" b="b"/>
              <a:pathLst>
                <a:path w="2591" h="2882" extrusionOk="0">
                  <a:moveTo>
                    <a:pt x="2071" y="1"/>
                  </a:moveTo>
                  <a:lnTo>
                    <a:pt x="291" y="1780"/>
                  </a:lnTo>
                  <a:cubicBezTo>
                    <a:pt x="205" y="1861"/>
                    <a:pt x="106" y="1938"/>
                    <a:pt x="0" y="1995"/>
                  </a:cubicBezTo>
                  <a:lnTo>
                    <a:pt x="187" y="2882"/>
                  </a:lnTo>
                  <a:cubicBezTo>
                    <a:pt x="463" y="2772"/>
                    <a:pt x="711" y="2610"/>
                    <a:pt x="916" y="2405"/>
                  </a:cubicBezTo>
                  <a:lnTo>
                    <a:pt x="2591" y="736"/>
                  </a:lnTo>
                  <a:lnTo>
                    <a:pt x="2071" y="1"/>
                  </a:ln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1"/>
            <p:cNvSpPr/>
            <p:nvPr/>
          </p:nvSpPr>
          <p:spPr>
            <a:xfrm>
              <a:off x="3037188" y="2262800"/>
              <a:ext cx="75025" cy="113175"/>
            </a:xfrm>
            <a:custGeom>
              <a:avLst/>
              <a:gdLst/>
              <a:ahLst/>
              <a:cxnLst/>
              <a:rect l="l" t="t" r="r" b="b"/>
              <a:pathLst>
                <a:path w="3001" h="4527" extrusionOk="0">
                  <a:moveTo>
                    <a:pt x="3001" y="1"/>
                  </a:moveTo>
                  <a:lnTo>
                    <a:pt x="2113" y="153"/>
                  </a:lnTo>
                  <a:cubicBezTo>
                    <a:pt x="725" y="640"/>
                    <a:pt x="0" y="2156"/>
                    <a:pt x="492" y="3539"/>
                  </a:cubicBezTo>
                  <a:cubicBezTo>
                    <a:pt x="525" y="3625"/>
                    <a:pt x="558" y="3711"/>
                    <a:pt x="597" y="3792"/>
                  </a:cubicBezTo>
                  <a:lnTo>
                    <a:pt x="1117" y="4527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FF7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1"/>
            <p:cNvSpPr/>
            <p:nvPr/>
          </p:nvSpPr>
          <p:spPr>
            <a:xfrm>
              <a:off x="2923888" y="2359850"/>
              <a:ext cx="81125" cy="73625"/>
            </a:xfrm>
            <a:custGeom>
              <a:avLst/>
              <a:gdLst/>
              <a:ahLst/>
              <a:cxnLst/>
              <a:rect l="l" t="t" r="r" b="b"/>
              <a:pathLst>
                <a:path w="3245" h="2945" extrusionOk="0">
                  <a:moveTo>
                    <a:pt x="440" y="0"/>
                  </a:moveTo>
                  <a:cubicBezTo>
                    <a:pt x="1" y="1103"/>
                    <a:pt x="545" y="2357"/>
                    <a:pt x="1651" y="2791"/>
                  </a:cubicBezTo>
                  <a:cubicBezTo>
                    <a:pt x="1907" y="2893"/>
                    <a:pt x="2177" y="2945"/>
                    <a:pt x="2448" y="2945"/>
                  </a:cubicBezTo>
                  <a:cubicBezTo>
                    <a:pt x="2719" y="2945"/>
                    <a:pt x="2990" y="2893"/>
                    <a:pt x="3245" y="2791"/>
                  </a:cubicBezTo>
                  <a:lnTo>
                    <a:pt x="3058" y="1904"/>
                  </a:lnTo>
                  <a:cubicBezTo>
                    <a:pt x="2644" y="807"/>
                    <a:pt x="1614" y="63"/>
                    <a:pt x="440" y="0"/>
                  </a:cubicBezTo>
                  <a:close/>
                </a:path>
              </a:pathLst>
            </a:custGeom>
            <a:solidFill>
              <a:srgbClr val="FF7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1"/>
            <p:cNvSpPr/>
            <p:nvPr/>
          </p:nvSpPr>
          <p:spPr>
            <a:xfrm>
              <a:off x="2963388" y="2407425"/>
              <a:ext cx="41625" cy="25975"/>
            </a:xfrm>
            <a:custGeom>
              <a:avLst/>
              <a:gdLst/>
              <a:ahLst/>
              <a:cxnLst/>
              <a:rect l="l" t="t" r="r" b="b"/>
              <a:pathLst>
                <a:path w="1665" h="1039" extrusionOk="0">
                  <a:moveTo>
                    <a:pt x="1478" y="1"/>
                  </a:moveTo>
                  <a:cubicBezTo>
                    <a:pt x="1293" y="106"/>
                    <a:pt x="1082" y="158"/>
                    <a:pt x="868" y="158"/>
                  </a:cubicBezTo>
                  <a:cubicBezTo>
                    <a:pt x="448" y="158"/>
                    <a:pt x="86" y="450"/>
                    <a:pt x="0" y="859"/>
                  </a:cubicBezTo>
                  <a:cubicBezTo>
                    <a:pt x="276" y="979"/>
                    <a:pt x="570" y="1038"/>
                    <a:pt x="865" y="1038"/>
                  </a:cubicBezTo>
                  <a:cubicBezTo>
                    <a:pt x="1136" y="1038"/>
                    <a:pt x="1407" y="988"/>
                    <a:pt x="1665" y="888"/>
                  </a:cubicBezTo>
                  <a:cubicBezTo>
                    <a:pt x="1650" y="582"/>
                    <a:pt x="1588" y="287"/>
                    <a:pt x="1478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1"/>
            <p:cNvSpPr/>
            <p:nvPr/>
          </p:nvSpPr>
          <p:spPr>
            <a:xfrm>
              <a:off x="3052088" y="2262800"/>
              <a:ext cx="60125" cy="113175"/>
            </a:xfrm>
            <a:custGeom>
              <a:avLst/>
              <a:gdLst/>
              <a:ahLst/>
              <a:cxnLst/>
              <a:rect l="l" t="t" r="r" b="b"/>
              <a:pathLst>
                <a:path w="2405" h="4527" extrusionOk="0">
                  <a:moveTo>
                    <a:pt x="2405" y="1"/>
                  </a:moveTo>
                  <a:cubicBezTo>
                    <a:pt x="2104" y="1"/>
                    <a:pt x="1804" y="54"/>
                    <a:pt x="1517" y="153"/>
                  </a:cubicBezTo>
                  <a:lnTo>
                    <a:pt x="1517" y="1760"/>
                  </a:lnTo>
                  <a:cubicBezTo>
                    <a:pt x="1517" y="2099"/>
                    <a:pt x="1384" y="2418"/>
                    <a:pt x="1145" y="2658"/>
                  </a:cubicBezTo>
                  <a:lnTo>
                    <a:pt x="1" y="3792"/>
                  </a:lnTo>
                  <a:cubicBezTo>
                    <a:pt x="134" y="4064"/>
                    <a:pt x="310" y="4312"/>
                    <a:pt x="521" y="4527"/>
                  </a:cubicBezTo>
                  <a:lnTo>
                    <a:pt x="1970" y="3081"/>
                  </a:lnTo>
                  <a:cubicBezTo>
                    <a:pt x="2247" y="2805"/>
                    <a:pt x="2405" y="2433"/>
                    <a:pt x="2405" y="2042"/>
                  </a:cubicBezTo>
                  <a:lnTo>
                    <a:pt x="2405" y="1"/>
                  </a:ln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1"/>
            <p:cNvSpPr/>
            <p:nvPr/>
          </p:nvSpPr>
          <p:spPr>
            <a:xfrm>
              <a:off x="2990213" y="2132600"/>
              <a:ext cx="133075" cy="66300"/>
            </a:xfrm>
            <a:custGeom>
              <a:avLst/>
              <a:gdLst/>
              <a:ahLst/>
              <a:cxnLst/>
              <a:rect l="l" t="t" r="r" b="b"/>
              <a:pathLst>
                <a:path w="5323" h="2652" extrusionOk="0">
                  <a:moveTo>
                    <a:pt x="444" y="1"/>
                  </a:moveTo>
                  <a:cubicBezTo>
                    <a:pt x="200" y="1"/>
                    <a:pt x="0" y="201"/>
                    <a:pt x="0" y="444"/>
                  </a:cubicBezTo>
                  <a:lnTo>
                    <a:pt x="0" y="2209"/>
                  </a:lnTo>
                  <a:cubicBezTo>
                    <a:pt x="0" y="2452"/>
                    <a:pt x="196" y="2652"/>
                    <a:pt x="444" y="2652"/>
                  </a:cubicBezTo>
                  <a:lnTo>
                    <a:pt x="4880" y="2652"/>
                  </a:lnTo>
                  <a:cubicBezTo>
                    <a:pt x="5127" y="2652"/>
                    <a:pt x="5323" y="2452"/>
                    <a:pt x="5323" y="2209"/>
                  </a:cubicBezTo>
                  <a:lnTo>
                    <a:pt x="5323" y="444"/>
                  </a:lnTo>
                  <a:cubicBezTo>
                    <a:pt x="5323" y="201"/>
                    <a:pt x="5127" y="1"/>
                    <a:pt x="4880" y="1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1"/>
            <p:cNvSpPr/>
            <p:nvPr/>
          </p:nvSpPr>
          <p:spPr>
            <a:xfrm>
              <a:off x="2990213" y="2132600"/>
              <a:ext cx="133075" cy="66300"/>
            </a:xfrm>
            <a:custGeom>
              <a:avLst/>
              <a:gdLst/>
              <a:ahLst/>
              <a:cxnLst/>
              <a:rect l="l" t="t" r="r" b="b"/>
              <a:pathLst>
                <a:path w="5323" h="2652" extrusionOk="0">
                  <a:moveTo>
                    <a:pt x="4435" y="1"/>
                  </a:moveTo>
                  <a:lnTo>
                    <a:pt x="4435" y="1770"/>
                  </a:lnTo>
                  <a:lnTo>
                    <a:pt x="0" y="1770"/>
                  </a:lnTo>
                  <a:lnTo>
                    <a:pt x="0" y="2209"/>
                  </a:lnTo>
                  <a:cubicBezTo>
                    <a:pt x="0" y="2452"/>
                    <a:pt x="196" y="2652"/>
                    <a:pt x="444" y="2652"/>
                  </a:cubicBezTo>
                  <a:lnTo>
                    <a:pt x="4880" y="2652"/>
                  </a:lnTo>
                  <a:cubicBezTo>
                    <a:pt x="5127" y="2652"/>
                    <a:pt x="5323" y="2452"/>
                    <a:pt x="5323" y="2209"/>
                  </a:cubicBezTo>
                  <a:lnTo>
                    <a:pt x="5323" y="444"/>
                  </a:lnTo>
                  <a:cubicBezTo>
                    <a:pt x="5323" y="201"/>
                    <a:pt x="5127" y="1"/>
                    <a:pt x="4880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41"/>
          <p:cNvGrpSpPr/>
          <p:nvPr/>
        </p:nvGrpSpPr>
        <p:grpSpPr>
          <a:xfrm>
            <a:off x="3132863" y="1722188"/>
            <a:ext cx="227650" cy="366575"/>
            <a:chOff x="6009038" y="1520575"/>
            <a:chExt cx="227650" cy="366575"/>
          </a:xfrm>
        </p:grpSpPr>
        <p:sp>
          <p:nvSpPr>
            <p:cNvPr id="1967" name="Google Shape;1967;p41"/>
            <p:cNvSpPr/>
            <p:nvPr/>
          </p:nvSpPr>
          <p:spPr>
            <a:xfrm>
              <a:off x="6095963" y="1543475"/>
              <a:ext cx="83725" cy="110800"/>
            </a:xfrm>
            <a:custGeom>
              <a:avLst/>
              <a:gdLst/>
              <a:ahLst/>
              <a:cxnLst/>
              <a:rect l="l" t="t" r="r" b="b"/>
              <a:pathLst>
                <a:path w="3349" h="4432" extrusionOk="0">
                  <a:moveTo>
                    <a:pt x="1673" y="0"/>
                  </a:moveTo>
                  <a:cubicBezTo>
                    <a:pt x="759" y="0"/>
                    <a:pt x="10" y="734"/>
                    <a:pt x="0" y="1646"/>
                  </a:cubicBezTo>
                  <a:lnTo>
                    <a:pt x="0" y="4211"/>
                  </a:lnTo>
                  <a:cubicBezTo>
                    <a:pt x="6" y="4326"/>
                    <a:pt x="96" y="4417"/>
                    <a:pt x="211" y="4422"/>
                  </a:cubicBezTo>
                  <a:cubicBezTo>
                    <a:pt x="214" y="4422"/>
                    <a:pt x="217" y="4422"/>
                    <a:pt x="219" y="4422"/>
                  </a:cubicBezTo>
                  <a:cubicBezTo>
                    <a:pt x="335" y="4422"/>
                    <a:pt x="430" y="4333"/>
                    <a:pt x="435" y="4211"/>
                  </a:cubicBezTo>
                  <a:lnTo>
                    <a:pt x="435" y="1646"/>
                  </a:lnTo>
                  <a:cubicBezTo>
                    <a:pt x="435" y="964"/>
                    <a:pt x="993" y="411"/>
                    <a:pt x="1675" y="411"/>
                  </a:cubicBezTo>
                  <a:cubicBezTo>
                    <a:pt x="2357" y="411"/>
                    <a:pt x="2914" y="964"/>
                    <a:pt x="2914" y="1646"/>
                  </a:cubicBezTo>
                  <a:lnTo>
                    <a:pt x="2914" y="4211"/>
                  </a:lnTo>
                  <a:cubicBezTo>
                    <a:pt x="2914" y="4336"/>
                    <a:pt x="3011" y="4431"/>
                    <a:pt x="3130" y="4431"/>
                  </a:cubicBezTo>
                  <a:cubicBezTo>
                    <a:pt x="3253" y="4431"/>
                    <a:pt x="3348" y="4336"/>
                    <a:pt x="3348" y="4211"/>
                  </a:cubicBezTo>
                  <a:lnTo>
                    <a:pt x="3348" y="1646"/>
                  </a:lnTo>
                  <a:cubicBezTo>
                    <a:pt x="3339" y="740"/>
                    <a:pt x="2604" y="11"/>
                    <a:pt x="1699" y="0"/>
                  </a:cubicBezTo>
                  <a:cubicBezTo>
                    <a:pt x="1690" y="0"/>
                    <a:pt x="1682" y="0"/>
                    <a:pt x="1673" y="0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1"/>
            <p:cNvSpPr/>
            <p:nvPr/>
          </p:nvSpPr>
          <p:spPr>
            <a:xfrm>
              <a:off x="6009038" y="1648750"/>
              <a:ext cx="227650" cy="238400"/>
            </a:xfrm>
            <a:custGeom>
              <a:avLst/>
              <a:gdLst/>
              <a:ahLst/>
              <a:cxnLst/>
              <a:rect l="l" t="t" r="r" b="b"/>
              <a:pathLst>
                <a:path w="9106" h="9536" extrusionOk="0">
                  <a:moveTo>
                    <a:pt x="1346" y="0"/>
                  </a:moveTo>
                  <a:cubicBezTo>
                    <a:pt x="1121" y="0"/>
                    <a:pt x="936" y="172"/>
                    <a:pt x="912" y="392"/>
                  </a:cubicBezTo>
                  <a:lnTo>
                    <a:pt x="39" y="8809"/>
                  </a:lnTo>
                  <a:cubicBezTo>
                    <a:pt x="1" y="9172"/>
                    <a:pt x="263" y="9492"/>
                    <a:pt x="626" y="9529"/>
                  </a:cubicBezTo>
                  <a:cubicBezTo>
                    <a:pt x="650" y="9535"/>
                    <a:pt x="673" y="9535"/>
                    <a:pt x="692" y="9535"/>
                  </a:cubicBezTo>
                  <a:lnTo>
                    <a:pt x="8447" y="9535"/>
                  </a:lnTo>
                  <a:cubicBezTo>
                    <a:pt x="8810" y="9535"/>
                    <a:pt x="9105" y="9239"/>
                    <a:pt x="9105" y="8877"/>
                  </a:cubicBezTo>
                  <a:cubicBezTo>
                    <a:pt x="9105" y="8848"/>
                    <a:pt x="9105" y="8814"/>
                    <a:pt x="9101" y="8785"/>
                  </a:cubicBezTo>
                  <a:lnTo>
                    <a:pt x="7937" y="378"/>
                  </a:lnTo>
                  <a:cubicBezTo>
                    <a:pt x="7903" y="163"/>
                    <a:pt x="7723" y="0"/>
                    <a:pt x="7503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1"/>
            <p:cNvSpPr/>
            <p:nvPr/>
          </p:nvSpPr>
          <p:spPr>
            <a:xfrm>
              <a:off x="6009038" y="1648750"/>
              <a:ext cx="227650" cy="238400"/>
            </a:xfrm>
            <a:custGeom>
              <a:avLst/>
              <a:gdLst/>
              <a:ahLst/>
              <a:cxnLst/>
              <a:rect l="l" t="t" r="r" b="b"/>
              <a:pathLst>
                <a:path w="9106" h="9536" extrusionOk="0">
                  <a:moveTo>
                    <a:pt x="7003" y="0"/>
                  </a:moveTo>
                  <a:lnTo>
                    <a:pt x="8132" y="8171"/>
                  </a:lnTo>
                  <a:cubicBezTo>
                    <a:pt x="8166" y="8409"/>
                    <a:pt x="7998" y="8629"/>
                    <a:pt x="7760" y="8657"/>
                  </a:cubicBezTo>
                  <a:cubicBezTo>
                    <a:pt x="7741" y="8662"/>
                    <a:pt x="7718" y="8662"/>
                    <a:pt x="7699" y="8662"/>
                  </a:cubicBezTo>
                  <a:lnTo>
                    <a:pt x="54" y="8662"/>
                  </a:lnTo>
                  <a:lnTo>
                    <a:pt x="39" y="8809"/>
                  </a:lnTo>
                  <a:cubicBezTo>
                    <a:pt x="1" y="9172"/>
                    <a:pt x="263" y="9492"/>
                    <a:pt x="626" y="9529"/>
                  </a:cubicBezTo>
                  <a:cubicBezTo>
                    <a:pt x="650" y="9535"/>
                    <a:pt x="673" y="9535"/>
                    <a:pt x="692" y="9535"/>
                  </a:cubicBezTo>
                  <a:lnTo>
                    <a:pt x="8447" y="9535"/>
                  </a:lnTo>
                  <a:cubicBezTo>
                    <a:pt x="8810" y="9535"/>
                    <a:pt x="9105" y="9239"/>
                    <a:pt x="9105" y="8877"/>
                  </a:cubicBezTo>
                  <a:cubicBezTo>
                    <a:pt x="9105" y="8848"/>
                    <a:pt x="9105" y="8814"/>
                    <a:pt x="9101" y="8785"/>
                  </a:cubicBezTo>
                  <a:lnTo>
                    <a:pt x="7937" y="378"/>
                  </a:lnTo>
                  <a:cubicBezTo>
                    <a:pt x="7903" y="163"/>
                    <a:pt x="7723" y="0"/>
                    <a:pt x="7503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1"/>
            <p:cNvSpPr/>
            <p:nvPr/>
          </p:nvSpPr>
          <p:spPr>
            <a:xfrm>
              <a:off x="6068663" y="1670575"/>
              <a:ext cx="21850" cy="21725"/>
            </a:xfrm>
            <a:custGeom>
              <a:avLst/>
              <a:gdLst/>
              <a:ahLst/>
              <a:cxnLst/>
              <a:rect l="l" t="t" r="r" b="b"/>
              <a:pathLst>
                <a:path w="874" h="869" extrusionOk="0">
                  <a:moveTo>
                    <a:pt x="434" y="1"/>
                  </a:moveTo>
                  <a:cubicBezTo>
                    <a:pt x="196" y="1"/>
                    <a:pt x="0" y="196"/>
                    <a:pt x="0" y="435"/>
                  </a:cubicBezTo>
                  <a:cubicBezTo>
                    <a:pt x="0" y="673"/>
                    <a:pt x="196" y="868"/>
                    <a:pt x="434" y="868"/>
                  </a:cubicBezTo>
                  <a:cubicBezTo>
                    <a:pt x="678" y="868"/>
                    <a:pt x="874" y="673"/>
                    <a:pt x="874" y="435"/>
                  </a:cubicBezTo>
                  <a:cubicBezTo>
                    <a:pt x="874" y="196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1"/>
            <p:cNvSpPr/>
            <p:nvPr/>
          </p:nvSpPr>
          <p:spPr>
            <a:xfrm>
              <a:off x="6141513" y="1670575"/>
              <a:ext cx="21850" cy="21725"/>
            </a:xfrm>
            <a:custGeom>
              <a:avLst/>
              <a:gdLst/>
              <a:ahLst/>
              <a:cxnLst/>
              <a:rect l="l" t="t" r="r" b="b"/>
              <a:pathLst>
                <a:path w="874" h="869" extrusionOk="0">
                  <a:moveTo>
                    <a:pt x="434" y="1"/>
                  </a:moveTo>
                  <a:cubicBezTo>
                    <a:pt x="196" y="1"/>
                    <a:pt x="0" y="196"/>
                    <a:pt x="0" y="435"/>
                  </a:cubicBezTo>
                  <a:cubicBezTo>
                    <a:pt x="0" y="678"/>
                    <a:pt x="196" y="868"/>
                    <a:pt x="434" y="868"/>
                  </a:cubicBezTo>
                  <a:cubicBezTo>
                    <a:pt x="678" y="868"/>
                    <a:pt x="874" y="678"/>
                    <a:pt x="874" y="435"/>
                  </a:cubicBezTo>
                  <a:cubicBezTo>
                    <a:pt x="874" y="196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1"/>
            <p:cNvSpPr/>
            <p:nvPr/>
          </p:nvSpPr>
          <p:spPr>
            <a:xfrm>
              <a:off x="6073788" y="1520575"/>
              <a:ext cx="84075" cy="155375"/>
            </a:xfrm>
            <a:custGeom>
              <a:avLst/>
              <a:gdLst/>
              <a:ahLst/>
              <a:cxnLst/>
              <a:rect l="l" t="t" r="r" b="b"/>
              <a:pathLst>
                <a:path w="3363" h="6215" extrusionOk="0">
                  <a:moveTo>
                    <a:pt x="1691" y="0"/>
                  </a:moveTo>
                  <a:cubicBezTo>
                    <a:pt x="1682" y="0"/>
                    <a:pt x="1674" y="0"/>
                    <a:pt x="1665" y="1"/>
                  </a:cubicBezTo>
                  <a:cubicBezTo>
                    <a:pt x="739" y="15"/>
                    <a:pt x="0" y="769"/>
                    <a:pt x="15" y="1689"/>
                  </a:cubicBezTo>
                  <a:lnTo>
                    <a:pt x="15" y="6001"/>
                  </a:lnTo>
                  <a:cubicBezTo>
                    <a:pt x="15" y="6120"/>
                    <a:pt x="110" y="6215"/>
                    <a:pt x="229" y="6215"/>
                  </a:cubicBezTo>
                  <a:cubicBezTo>
                    <a:pt x="354" y="6215"/>
                    <a:pt x="449" y="6120"/>
                    <a:pt x="449" y="6001"/>
                  </a:cubicBezTo>
                  <a:lnTo>
                    <a:pt x="449" y="1689"/>
                  </a:lnTo>
                  <a:cubicBezTo>
                    <a:pt x="449" y="1012"/>
                    <a:pt x="1007" y="458"/>
                    <a:pt x="1688" y="458"/>
                  </a:cubicBezTo>
                  <a:cubicBezTo>
                    <a:pt x="2371" y="458"/>
                    <a:pt x="2929" y="1012"/>
                    <a:pt x="2929" y="1689"/>
                  </a:cubicBezTo>
                  <a:lnTo>
                    <a:pt x="2929" y="6001"/>
                  </a:lnTo>
                  <a:cubicBezTo>
                    <a:pt x="2929" y="6120"/>
                    <a:pt x="3024" y="6215"/>
                    <a:pt x="3143" y="6215"/>
                  </a:cubicBezTo>
                  <a:cubicBezTo>
                    <a:pt x="3268" y="6215"/>
                    <a:pt x="3363" y="6120"/>
                    <a:pt x="3363" y="6001"/>
                  </a:cubicBezTo>
                  <a:lnTo>
                    <a:pt x="3363" y="1689"/>
                  </a:lnTo>
                  <a:lnTo>
                    <a:pt x="3363" y="1647"/>
                  </a:lnTo>
                  <a:cubicBezTo>
                    <a:pt x="3354" y="735"/>
                    <a:pt x="2604" y="0"/>
                    <a:pt x="1691" y="0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1"/>
            <p:cNvSpPr/>
            <p:nvPr/>
          </p:nvSpPr>
          <p:spPr>
            <a:xfrm>
              <a:off x="6075088" y="1747250"/>
              <a:ext cx="44975" cy="71075"/>
            </a:xfrm>
            <a:custGeom>
              <a:avLst/>
              <a:gdLst/>
              <a:ahLst/>
              <a:cxnLst/>
              <a:rect l="l" t="t" r="r" b="b"/>
              <a:pathLst>
                <a:path w="1799" h="2843" extrusionOk="0">
                  <a:moveTo>
                    <a:pt x="1308" y="0"/>
                  </a:moveTo>
                  <a:lnTo>
                    <a:pt x="163" y="1975"/>
                  </a:lnTo>
                  <a:cubicBezTo>
                    <a:pt x="1" y="2252"/>
                    <a:pt x="97" y="2604"/>
                    <a:pt x="373" y="2767"/>
                  </a:cubicBezTo>
                  <a:cubicBezTo>
                    <a:pt x="463" y="2819"/>
                    <a:pt x="564" y="2842"/>
                    <a:pt x="663" y="2842"/>
                  </a:cubicBezTo>
                  <a:lnTo>
                    <a:pt x="927" y="2842"/>
                  </a:lnTo>
                  <a:cubicBezTo>
                    <a:pt x="1407" y="2842"/>
                    <a:pt x="1799" y="2457"/>
                    <a:pt x="1799" y="1975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rgbClr val="FFF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1"/>
            <p:cNvSpPr/>
            <p:nvPr/>
          </p:nvSpPr>
          <p:spPr>
            <a:xfrm>
              <a:off x="6120163" y="1747250"/>
              <a:ext cx="42950" cy="71075"/>
            </a:xfrm>
            <a:custGeom>
              <a:avLst/>
              <a:gdLst/>
              <a:ahLst/>
              <a:cxnLst/>
              <a:rect l="l" t="t" r="r" b="b"/>
              <a:pathLst>
                <a:path w="1718" h="2843" extrusionOk="0">
                  <a:moveTo>
                    <a:pt x="1" y="0"/>
                  </a:moveTo>
                  <a:lnTo>
                    <a:pt x="1" y="1975"/>
                  </a:lnTo>
                  <a:cubicBezTo>
                    <a:pt x="1" y="2457"/>
                    <a:pt x="392" y="2842"/>
                    <a:pt x="874" y="2842"/>
                  </a:cubicBezTo>
                  <a:lnTo>
                    <a:pt x="1136" y="2842"/>
                  </a:lnTo>
                  <a:cubicBezTo>
                    <a:pt x="1455" y="2842"/>
                    <a:pt x="1717" y="2585"/>
                    <a:pt x="1717" y="2265"/>
                  </a:cubicBezTo>
                  <a:cubicBezTo>
                    <a:pt x="1717" y="2161"/>
                    <a:pt x="1689" y="2061"/>
                    <a:pt x="1642" y="1975"/>
                  </a:cubicBezTo>
                  <a:lnTo>
                    <a:pt x="492" y="0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1"/>
            <p:cNvSpPr/>
            <p:nvPr/>
          </p:nvSpPr>
          <p:spPr>
            <a:xfrm>
              <a:off x="6048613" y="1704425"/>
              <a:ext cx="143000" cy="85650"/>
            </a:xfrm>
            <a:custGeom>
              <a:avLst/>
              <a:gdLst/>
              <a:ahLst/>
              <a:cxnLst/>
              <a:rect l="l" t="t" r="r" b="b"/>
              <a:pathLst>
                <a:path w="5720" h="3426" extrusionOk="0">
                  <a:moveTo>
                    <a:pt x="586" y="0"/>
                  </a:moveTo>
                  <a:cubicBezTo>
                    <a:pt x="383" y="0"/>
                    <a:pt x="188" y="104"/>
                    <a:pt x="82" y="292"/>
                  </a:cubicBezTo>
                  <a:cubicBezTo>
                    <a:pt x="30" y="377"/>
                    <a:pt x="1" y="478"/>
                    <a:pt x="1" y="578"/>
                  </a:cubicBezTo>
                  <a:lnTo>
                    <a:pt x="1" y="2844"/>
                  </a:lnTo>
                  <a:cubicBezTo>
                    <a:pt x="1" y="3163"/>
                    <a:pt x="263" y="3426"/>
                    <a:pt x="588" y="3426"/>
                  </a:cubicBezTo>
                  <a:cubicBezTo>
                    <a:pt x="688" y="3426"/>
                    <a:pt x="788" y="3397"/>
                    <a:pt x="879" y="3344"/>
                  </a:cubicBezTo>
                  <a:lnTo>
                    <a:pt x="2863" y="2204"/>
                  </a:lnTo>
                  <a:lnTo>
                    <a:pt x="4847" y="3344"/>
                  </a:lnTo>
                  <a:cubicBezTo>
                    <a:pt x="4939" y="3398"/>
                    <a:pt x="5039" y="3424"/>
                    <a:pt x="5138" y="3424"/>
                  </a:cubicBezTo>
                  <a:cubicBezTo>
                    <a:pt x="5338" y="3424"/>
                    <a:pt x="5533" y="3319"/>
                    <a:pt x="5638" y="3135"/>
                  </a:cubicBezTo>
                  <a:cubicBezTo>
                    <a:pt x="5691" y="3044"/>
                    <a:pt x="5719" y="2944"/>
                    <a:pt x="5719" y="2844"/>
                  </a:cubicBezTo>
                  <a:lnTo>
                    <a:pt x="5719" y="578"/>
                  </a:lnTo>
                  <a:cubicBezTo>
                    <a:pt x="5719" y="258"/>
                    <a:pt x="5457" y="1"/>
                    <a:pt x="5138" y="1"/>
                  </a:cubicBezTo>
                  <a:cubicBezTo>
                    <a:pt x="5033" y="1"/>
                    <a:pt x="4933" y="25"/>
                    <a:pt x="4847" y="78"/>
                  </a:cubicBezTo>
                  <a:lnTo>
                    <a:pt x="2863" y="1218"/>
                  </a:lnTo>
                  <a:lnTo>
                    <a:pt x="879" y="78"/>
                  </a:lnTo>
                  <a:cubicBezTo>
                    <a:pt x="786" y="25"/>
                    <a:pt x="685" y="0"/>
                    <a:pt x="586" y="0"/>
                  </a:cubicBezTo>
                  <a:close/>
                </a:path>
              </a:pathLst>
            </a:custGeom>
            <a:solidFill>
              <a:srgbClr val="FFF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1"/>
            <p:cNvSpPr/>
            <p:nvPr/>
          </p:nvSpPr>
          <p:spPr>
            <a:xfrm>
              <a:off x="6064238" y="1725575"/>
              <a:ext cx="111750" cy="39450"/>
            </a:xfrm>
            <a:custGeom>
              <a:avLst/>
              <a:gdLst/>
              <a:ahLst/>
              <a:cxnLst/>
              <a:rect l="l" t="t" r="r" b="b"/>
              <a:pathLst>
                <a:path w="4470" h="1578" extrusionOk="0">
                  <a:moveTo>
                    <a:pt x="255" y="0"/>
                  </a:moveTo>
                  <a:cubicBezTo>
                    <a:pt x="178" y="0"/>
                    <a:pt x="104" y="39"/>
                    <a:pt x="63" y="109"/>
                  </a:cubicBezTo>
                  <a:cubicBezTo>
                    <a:pt x="1" y="214"/>
                    <a:pt x="39" y="348"/>
                    <a:pt x="144" y="405"/>
                  </a:cubicBezTo>
                  <a:lnTo>
                    <a:pt x="2128" y="1549"/>
                  </a:lnTo>
                  <a:cubicBezTo>
                    <a:pt x="2133" y="1549"/>
                    <a:pt x="2138" y="1554"/>
                    <a:pt x="2147" y="1559"/>
                  </a:cubicBezTo>
                  <a:lnTo>
                    <a:pt x="2152" y="1559"/>
                  </a:lnTo>
                  <a:lnTo>
                    <a:pt x="2162" y="1563"/>
                  </a:lnTo>
                  <a:cubicBezTo>
                    <a:pt x="2185" y="1573"/>
                    <a:pt x="2209" y="1578"/>
                    <a:pt x="2233" y="1578"/>
                  </a:cubicBezTo>
                  <a:cubicBezTo>
                    <a:pt x="2262" y="1578"/>
                    <a:pt x="2286" y="1573"/>
                    <a:pt x="2310" y="1563"/>
                  </a:cubicBezTo>
                  <a:lnTo>
                    <a:pt x="2319" y="1559"/>
                  </a:lnTo>
                  <a:lnTo>
                    <a:pt x="2323" y="1559"/>
                  </a:lnTo>
                  <a:cubicBezTo>
                    <a:pt x="2334" y="1554"/>
                    <a:pt x="2338" y="1549"/>
                    <a:pt x="2343" y="1549"/>
                  </a:cubicBezTo>
                  <a:lnTo>
                    <a:pt x="4326" y="405"/>
                  </a:lnTo>
                  <a:cubicBezTo>
                    <a:pt x="4432" y="348"/>
                    <a:pt x="4470" y="214"/>
                    <a:pt x="4408" y="109"/>
                  </a:cubicBezTo>
                  <a:cubicBezTo>
                    <a:pt x="4369" y="39"/>
                    <a:pt x="4296" y="0"/>
                    <a:pt x="4221" y="0"/>
                  </a:cubicBezTo>
                  <a:cubicBezTo>
                    <a:pt x="4184" y="0"/>
                    <a:pt x="4146" y="9"/>
                    <a:pt x="4112" y="28"/>
                  </a:cubicBezTo>
                  <a:lnTo>
                    <a:pt x="2238" y="1105"/>
                  </a:lnTo>
                  <a:lnTo>
                    <a:pt x="364" y="28"/>
                  </a:lnTo>
                  <a:cubicBezTo>
                    <a:pt x="329" y="9"/>
                    <a:pt x="292" y="0"/>
                    <a:pt x="255" y="0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1"/>
            <p:cNvSpPr/>
            <p:nvPr/>
          </p:nvSpPr>
          <p:spPr>
            <a:xfrm>
              <a:off x="6053513" y="1737450"/>
              <a:ext cx="138100" cy="52625"/>
            </a:xfrm>
            <a:custGeom>
              <a:avLst/>
              <a:gdLst/>
              <a:ahLst/>
              <a:cxnLst/>
              <a:rect l="l" t="t" r="r" b="b"/>
              <a:pathLst>
                <a:path w="5524" h="2105" extrusionOk="0">
                  <a:moveTo>
                    <a:pt x="5499" y="1"/>
                  </a:moveTo>
                  <a:cubicBezTo>
                    <a:pt x="5127" y="11"/>
                    <a:pt x="4837" y="326"/>
                    <a:pt x="4837" y="698"/>
                  </a:cubicBezTo>
                  <a:cubicBezTo>
                    <a:pt x="4837" y="903"/>
                    <a:pt x="4670" y="1070"/>
                    <a:pt x="4460" y="1070"/>
                  </a:cubicBezTo>
                  <a:cubicBezTo>
                    <a:pt x="4394" y="1070"/>
                    <a:pt x="4331" y="1055"/>
                    <a:pt x="4274" y="1022"/>
                  </a:cubicBezTo>
                  <a:cubicBezTo>
                    <a:pt x="2874" y="210"/>
                    <a:pt x="2885" y="201"/>
                    <a:pt x="2663" y="201"/>
                  </a:cubicBezTo>
                  <a:cubicBezTo>
                    <a:pt x="2658" y="201"/>
                    <a:pt x="2653" y="201"/>
                    <a:pt x="2648" y="201"/>
                  </a:cubicBezTo>
                  <a:cubicBezTo>
                    <a:pt x="2414" y="207"/>
                    <a:pt x="2495" y="192"/>
                    <a:pt x="353" y="1427"/>
                  </a:cubicBezTo>
                  <a:cubicBezTo>
                    <a:pt x="159" y="1537"/>
                    <a:pt x="29" y="1733"/>
                    <a:pt x="1" y="1957"/>
                  </a:cubicBezTo>
                  <a:cubicBezTo>
                    <a:pt x="111" y="2054"/>
                    <a:pt x="249" y="2104"/>
                    <a:pt x="388" y="2104"/>
                  </a:cubicBezTo>
                  <a:cubicBezTo>
                    <a:pt x="489" y="2104"/>
                    <a:pt x="590" y="2078"/>
                    <a:pt x="683" y="2023"/>
                  </a:cubicBezTo>
                  <a:lnTo>
                    <a:pt x="2667" y="883"/>
                  </a:lnTo>
                  <a:lnTo>
                    <a:pt x="4651" y="2023"/>
                  </a:lnTo>
                  <a:cubicBezTo>
                    <a:pt x="4743" y="2077"/>
                    <a:pt x="4843" y="2103"/>
                    <a:pt x="4942" y="2103"/>
                  </a:cubicBezTo>
                  <a:cubicBezTo>
                    <a:pt x="5142" y="2103"/>
                    <a:pt x="5337" y="1998"/>
                    <a:pt x="5442" y="1814"/>
                  </a:cubicBezTo>
                  <a:cubicBezTo>
                    <a:pt x="5495" y="1723"/>
                    <a:pt x="5523" y="1623"/>
                    <a:pt x="5523" y="1523"/>
                  </a:cubicBezTo>
                  <a:lnTo>
                    <a:pt x="5523" y="1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1"/>
            <p:cNvSpPr/>
            <p:nvPr/>
          </p:nvSpPr>
          <p:spPr>
            <a:xfrm>
              <a:off x="6098238" y="1726150"/>
              <a:ext cx="43775" cy="43525"/>
            </a:xfrm>
            <a:custGeom>
              <a:avLst/>
              <a:gdLst/>
              <a:ahLst/>
              <a:cxnLst/>
              <a:rect l="l" t="t" r="r" b="b"/>
              <a:pathLst>
                <a:path w="1751" h="1741" extrusionOk="0">
                  <a:moveTo>
                    <a:pt x="878" y="1"/>
                  </a:moveTo>
                  <a:cubicBezTo>
                    <a:pt x="391" y="1"/>
                    <a:pt x="1" y="391"/>
                    <a:pt x="1" y="873"/>
                  </a:cubicBezTo>
                  <a:cubicBezTo>
                    <a:pt x="1" y="1355"/>
                    <a:pt x="391" y="1740"/>
                    <a:pt x="878" y="1740"/>
                  </a:cubicBezTo>
                  <a:cubicBezTo>
                    <a:pt x="1359" y="1740"/>
                    <a:pt x="1751" y="1355"/>
                    <a:pt x="1751" y="873"/>
                  </a:cubicBezTo>
                  <a:cubicBezTo>
                    <a:pt x="1751" y="391"/>
                    <a:pt x="1359" y="1"/>
                    <a:pt x="878" y="1"/>
                  </a:cubicBezTo>
                  <a:close/>
                </a:path>
              </a:pathLst>
            </a:custGeom>
            <a:solidFill>
              <a:srgbClr val="FFF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9" name="Google Shape;1979;p41"/>
          <p:cNvGrpSpPr/>
          <p:nvPr/>
        </p:nvGrpSpPr>
        <p:grpSpPr>
          <a:xfrm>
            <a:off x="4469563" y="3127850"/>
            <a:ext cx="262450" cy="366075"/>
            <a:chOff x="1052313" y="1520825"/>
            <a:chExt cx="262450" cy="366075"/>
          </a:xfrm>
        </p:grpSpPr>
        <p:sp>
          <p:nvSpPr>
            <p:cNvPr id="1980" name="Google Shape;1980;p41"/>
            <p:cNvSpPr/>
            <p:nvPr/>
          </p:nvSpPr>
          <p:spPr>
            <a:xfrm>
              <a:off x="1052313" y="1661400"/>
              <a:ext cx="262450" cy="225475"/>
            </a:xfrm>
            <a:custGeom>
              <a:avLst/>
              <a:gdLst/>
              <a:ahLst/>
              <a:cxnLst/>
              <a:rect l="l" t="t" r="r" b="b"/>
              <a:pathLst>
                <a:path w="10498" h="9019" extrusionOk="0">
                  <a:moveTo>
                    <a:pt x="1446" y="0"/>
                  </a:moveTo>
                  <a:cubicBezTo>
                    <a:pt x="674" y="0"/>
                    <a:pt x="29" y="610"/>
                    <a:pt x="15" y="1378"/>
                  </a:cubicBezTo>
                  <a:cubicBezTo>
                    <a:pt x="1" y="2151"/>
                    <a:pt x="621" y="2791"/>
                    <a:pt x="1398" y="2805"/>
                  </a:cubicBezTo>
                  <a:lnTo>
                    <a:pt x="2895" y="2805"/>
                  </a:lnTo>
                  <a:cubicBezTo>
                    <a:pt x="3139" y="2805"/>
                    <a:pt x="3339" y="3005"/>
                    <a:pt x="3339" y="3249"/>
                  </a:cubicBezTo>
                  <a:cubicBezTo>
                    <a:pt x="3339" y="3324"/>
                    <a:pt x="3320" y="3401"/>
                    <a:pt x="3282" y="3467"/>
                  </a:cubicBezTo>
                  <a:lnTo>
                    <a:pt x="1284" y="6916"/>
                  </a:lnTo>
                  <a:cubicBezTo>
                    <a:pt x="892" y="7583"/>
                    <a:pt x="1127" y="8442"/>
                    <a:pt x="1799" y="8829"/>
                  </a:cubicBezTo>
                  <a:cubicBezTo>
                    <a:pt x="2020" y="8957"/>
                    <a:pt x="2263" y="9018"/>
                    <a:pt x="2502" y="9018"/>
                  </a:cubicBezTo>
                  <a:cubicBezTo>
                    <a:pt x="2989" y="9018"/>
                    <a:pt x="3462" y="8766"/>
                    <a:pt x="3721" y="8318"/>
                  </a:cubicBezTo>
                  <a:lnTo>
                    <a:pt x="5156" y="5838"/>
                  </a:lnTo>
                  <a:lnTo>
                    <a:pt x="6592" y="8318"/>
                  </a:lnTo>
                  <a:cubicBezTo>
                    <a:pt x="6854" y="8766"/>
                    <a:pt x="7329" y="9018"/>
                    <a:pt x="7816" y="9018"/>
                  </a:cubicBezTo>
                  <a:cubicBezTo>
                    <a:pt x="8055" y="9018"/>
                    <a:pt x="8297" y="8957"/>
                    <a:pt x="8519" y="8829"/>
                  </a:cubicBezTo>
                  <a:cubicBezTo>
                    <a:pt x="9191" y="8442"/>
                    <a:pt x="9425" y="7583"/>
                    <a:pt x="9034" y="6916"/>
                  </a:cubicBezTo>
                  <a:lnTo>
                    <a:pt x="7050" y="3487"/>
                  </a:lnTo>
                  <a:cubicBezTo>
                    <a:pt x="6926" y="3272"/>
                    <a:pt x="6998" y="3005"/>
                    <a:pt x="7212" y="2881"/>
                  </a:cubicBezTo>
                  <a:cubicBezTo>
                    <a:pt x="7274" y="2842"/>
                    <a:pt x="7350" y="2824"/>
                    <a:pt x="7427" y="2824"/>
                  </a:cubicBezTo>
                  <a:lnTo>
                    <a:pt x="9091" y="2805"/>
                  </a:lnTo>
                  <a:cubicBezTo>
                    <a:pt x="9868" y="2805"/>
                    <a:pt x="10498" y="2175"/>
                    <a:pt x="10498" y="1402"/>
                  </a:cubicBezTo>
                  <a:lnTo>
                    <a:pt x="10498" y="1378"/>
                  </a:lnTo>
                  <a:cubicBezTo>
                    <a:pt x="10484" y="610"/>
                    <a:pt x="9840" y="0"/>
                    <a:pt x="9067" y="0"/>
                  </a:cubicBezTo>
                  <a:close/>
                </a:path>
              </a:pathLst>
            </a:custGeom>
            <a:solidFill>
              <a:srgbClr val="F7A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1"/>
            <p:cNvSpPr/>
            <p:nvPr/>
          </p:nvSpPr>
          <p:spPr>
            <a:xfrm>
              <a:off x="1204588" y="1674975"/>
              <a:ext cx="110175" cy="211925"/>
            </a:xfrm>
            <a:custGeom>
              <a:avLst/>
              <a:gdLst/>
              <a:ahLst/>
              <a:cxnLst/>
              <a:rect l="l" t="t" r="r" b="b"/>
              <a:pathLst>
                <a:path w="4407" h="8477" extrusionOk="0">
                  <a:moveTo>
                    <a:pt x="4112" y="1"/>
                  </a:moveTo>
                  <a:cubicBezTo>
                    <a:pt x="3749" y="130"/>
                    <a:pt x="3515" y="474"/>
                    <a:pt x="3520" y="850"/>
                  </a:cubicBezTo>
                  <a:cubicBezTo>
                    <a:pt x="3524" y="1136"/>
                    <a:pt x="3295" y="1375"/>
                    <a:pt x="3009" y="1379"/>
                  </a:cubicBezTo>
                  <a:lnTo>
                    <a:pt x="3000" y="1379"/>
                  </a:lnTo>
                  <a:lnTo>
                    <a:pt x="1326" y="1394"/>
                  </a:lnTo>
                  <a:cubicBezTo>
                    <a:pt x="592" y="1403"/>
                    <a:pt x="0" y="2004"/>
                    <a:pt x="9" y="2734"/>
                  </a:cubicBezTo>
                  <a:cubicBezTo>
                    <a:pt x="15" y="2963"/>
                    <a:pt x="72" y="3186"/>
                    <a:pt x="187" y="3382"/>
                  </a:cubicBezTo>
                  <a:lnTo>
                    <a:pt x="2175" y="6812"/>
                  </a:lnTo>
                  <a:cubicBezTo>
                    <a:pt x="2318" y="7060"/>
                    <a:pt x="2237" y="7379"/>
                    <a:pt x="1984" y="7522"/>
                  </a:cubicBezTo>
                  <a:cubicBezTo>
                    <a:pt x="1655" y="7713"/>
                    <a:pt x="1484" y="8095"/>
                    <a:pt x="1560" y="8467"/>
                  </a:cubicBezTo>
                  <a:cubicBezTo>
                    <a:pt x="1616" y="8473"/>
                    <a:pt x="1671" y="8476"/>
                    <a:pt x="1726" y="8476"/>
                  </a:cubicBezTo>
                  <a:cubicBezTo>
                    <a:pt x="2431" y="8476"/>
                    <a:pt x="3040" y="7949"/>
                    <a:pt x="3124" y="7236"/>
                  </a:cubicBezTo>
                  <a:cubicBezTo>
                    <a:pt x="3157" y="6935"/>
                    <a:pt x="3095" y="6631"/>
                    <a:pt x="2943" y="6373"/>
                  </a:cubicBezTo>
                  <a:lnTo>
                    <a:pt x="959" y="2944"/>
                  </a:lnTo>
                  <a:cubicBezTo>
                    <a:pt x="835" y="2729"/>
                    <a:pt x="907" y="2462"/>
                    <a:pt x="1121" y="2338"/>
                  </a:cubicBezTo>
                  <a:cubicBezTo>
                    <a:pt x="1183" y="2299"/>
                    <a:pt x="1259" y="2281"/>
                    <a:pt x="1336" y="2281"/>
                  </a:cubicBezTo>
                  <a:lnTo>
                    <a:pt x="3000" y="2262"/>
                  </a:lnTo>
                  <a:cubicBezTo>
                    <a:pt x="3777" y="2262"/>
                    <a:pt x="4407" y="1632"/>
                    <a:pt x="4407" y="859"/>
                  </a:cubicBezTo>
                  <a:lnTo>
                    <a:pt x="4407" y="835"/>
                  </a:lnTo>
                  <a:cubicBezTo>
                    <a:pt x="4402" y="531"/>
                    <a:pt x="4297" y="239"/>
                    <a:pt x="4112" y="1"/>
                  </a:cubicBezTo>
                  <a:close/>
                </a:path>
              </a:pathLst>
            </a:custGeom>
            <a:solidFill>
              <a:srgbClr val="CE7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1"/>
            <p:cNvSpPr/>
            <p:nvPr/>
          </p:nvSpPr>
          <p:spPr>
            <a:xfrm>
              <a:off x="1097263" y="1804375"/>
              <a:ext cx="83950" cy="82450"/>
            </a:xfrm>
            <a:custGeom>
              <a:avLst/>
              <a:gdLst/>
              <a:ahLst/>
              <a:cxnLst/>
              <a:rect l="l" t="t" r="r" b="b"/>
              <a:pathLst>
                <a:path w="3358" h="3298" extrusionOk="0">
                  <a:moveTo>
                    <a:pt x="2916" y="1"/>
                  </a:moveTo>
                  <a:cubicBezTo>
                    <a:pt x="2611" y="1"/>
                    <a:pt x="2314" y="159"/>
                    <a:pt x="2147" y="443"/>
                  </a:cubicBezTo>
                  <a:lnTo>
                    <a:pt x="1155" y="2155"/>
                  </a:lnTo>
                  <a:cubicBezTo>
                    <a:pt x="1093" y="2265"/>
                    <a:pt x="993" y="2346"/>
                    <a:pt x="868" y="2389"/>
                  </a:cubicBezTo>
                  <a:cubicBezTo>
                    <a:pt x="525" y="2503"/>
                    <a:pt x="221" y="2727"/>
                    <a:pt x="39" y="3047"/>
                  </a:cubicBezTo>
                  <a:lnTo>
                    <a:pt x="1" y="3110"/>
                  </a:lnTo>
                  <a:cubicBezTo>
                    <a:pt x="222" y="3237"/>
                    <a:pt x="464" y="3297"/>
                    <a:pt x="703" y="3297"/>
                  </a:cubicBezTo>
                  <a:cubicBezTo>
                    <a:pt x="1190" y="3297"/>
                    <a:pt x="1664" y="3046"/>
                    <a:pt x="1923" y="2595"/>
                  </a:cubicBezTo>
                  <a:lnTo>
                    <a:pt x="3358" y="119"/>
                  </a:lnTo>
                  <a:cubicBezTo>
                    <a:pt x="3218" y="39"/>
                    <a:pt x="3066" y="1"/>
                    <a:pt x="2916" y="1"/>
                  </a:cubicBezTo>
                  <a:close/>
                </a:path>
              </a:pathLst>
            </a:custGeom>
            <a:solidFill>
              <a:srgbClr val="CE7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1"/>
            <p:cNvSpPr/>
            <p:nvPr/>
          </p:nvSpPr>
          <p:spPr>
            <a:xfrm>
              <a:off x="1112888" y="1520825"/>
              <a:ext cx="140975" cy="139275"/>
            </a:xfrm>
            <a:custGeom>
              <a:avLst/>
              <a:gdLst/>
              <a:ahLst/>
              <a:cxnLst/>
              <a:rect l="l" t="t" r="r" b="b"/>
              <a:pathLst>
                <a:path w="5639" h="5571" extrusionOk="0">
                  <a:moveTo>
                    <a:pt x="2838" y="1"/>
                  </a:moveTo>
                  <a:cubicBezTo>
                    <a:pt x="1441" y="1"/>
                    <a:pt x="282" y="1326"/>
                    <a:pt x="67" y="2700"/>
                  </a:cubicBezTo>
                  <a:cubicBezTo>
                    <a:pt x="1" y="3101"/>
                    <a:pt x="25" y="3506"/>
                    <a:pt x="135" y="3893"/>
                  </a:cubicBezTo>
                  <a:cubicBezTo>
                    <a:pt x="215" y="4164"/>
                    <a:pt x="340" y="4426"/>
                    <a:pt x="501" y="4665"/>
                  </a:cubicBezTo>
                  <a:cubicBezTo>
                    <a:pt x="578" y="4780"/>
                    <a:pt x="1026" y="5128"/>
                    <a:pt x="1660" y="5260"/>
                  </a:cubicBezTo>
                  <a:lnTo>
                    <a:pt x="3177" y="5571"/>
                  </a:lnTo>
                  <a:lnTo>
                    <a:pt x="4536" y="4245"/>
                  </a:lnTo>
                  <a:cubicBezTo>
                    <a:pt x="5638" y="3167"/>
                    <a:pt x="5509" y="1364"/>
                    <a:pt x="4245" y="472"/>
                  </a:cubicBezTo>
                  <a:cubicBezTo>
                    <a:pt x="3835" y="177"/>
                    <a:pt x="3353" y="1"/>
                    <a:pt x="2838" y="1"/>
                  </a:cubicBezTo>
                  <a:close/>
                </a:path>
              </a:pathLst>
            </a:custGeom>
            <a:solidFill>
              <a:srgbClr val="F7A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1"/>
            <p:cNvSpPr/>
            <p:nvPr/>
          </p:nvSpPr>
          <p:spPr>
            <a:xfrm>
              <a:off x="1125388" y="1532625"/>
              <a:ext cx="135125" cy="135550"/>
            </a:xfrm>
            <a:custGeom>
              <a:avLst/>
              <a:gdLst/>
              <a:ahLst/>
              <a:cxnLst/>
              <a:rect l="l" t="t" r="r" b="b"/>
              <a:pathLst>
                <a:path w="5405" h="5422" extrusionOk="0">
                  <a:moveTo>
                    <a:pt x="3750" y="0"/>
                  </a:moveTo>
                  <a:cubicBezTo>
                    <a:pt x="4150" y="549"/>
                    <a:pt x="4370" y="1211"/>
                    <a:pt x="4370" y="1894"/>
                  </a:cubicBezTo>
                  <a:cubicBezTo>
                    <a:pt x="4370" y="3421"/>
                    <a:pt x="3111" y="4656"/>
                    <a:pt x="1561" y="4656"/>
                  </a:cubicBezTo>
                  <a:cubicBezTo>
                    <a:pt x="1002" y="4656"/>
                    <a:pt x="464" y="4493"/>
                    <a:pt x="1" y="4193"/>
                  </a:cubicBezTo>
                  <a:lnTo>
                    <a:pt x="1" y="4193"/>
                  </a:lnTo>
                  <a:cubicBezTo>
                    <a:pt x="440" y="4837"/>
                    <a:pt x="1136" y="5270"/>
                    <a:pt x="1914" y="5389"/>
                  </a:cubicBezTo>
                  <a:cubicBezTo>
                    <a:pt x="2054" y="5411"/>
                    <a:pt x="2197" y="5422"/>
                    <a:pt x="2341" y="5422"/>
                  </a:cubicBezTo>
                  <a:cubicBezTo>
                    <a:pt x="2484" y="5422"/>
                    <a:pt x="2627" y="5411"/>
                    <a:pt x="2767" y="5389"/>
                  </a:cubicBezTo>
                  <a:cubicBezTo>
                    <a:pt x="3859" y="5223"/>
                    <a:pt x="4742" y="4445"/>
                    <a:pt x="5043" y="3425"/>
                  </a:cubicBezTo>
                  <a:cubicBezTo>
                    <a:pt x="5405" y="2195"/>
                    <a:pt x="4828" y="740"/>
                    <a:pt x="3750" y="0"/>
                  </a:cubicBezTo>
                  <a:close/>
                </a:path>
              </a:pathLst>
            </a:custGeom>
            <a:solidFill>
              <a:srgbClr val="CE7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1"/>
            <p:cNvSpPr/>
            <p:nvPr/>
          </p:nvSpPr>
          <p:spPr>
            <a:xfrm>
              <a:off x="1170113" y="1603550"/>
              <a:ext cx="27925" cy="14450"/>
            </a:xfrm>
            <a:custGeom>
              <a:avLst/>
              <a:gdLst/>
              <a:ahLst/>
              <a:cxnLst/>
              <a:rect l="l" t="t" r="r" b="b"/>
              <a:pathLst>
                <a:path w="1117" h="578" extrusionOk="0">
                  <a:moveTo>
                    <a:pt x="870" y="1"/>
                  </a:moveTo>
                  <a:cubicBezTo>
                    <a:pt x="816" y="1"/>
                    <a:pt x="762" y="20"/>
                    <a:pt x="721" y="58"/>
                  </a:cubicBezTo>
                  <a:cubicBezTo>
                    <a:pt x="716" y="63"/>
                    <a:pt x="712" y="69"/>
                    <a:pt x="707" y="69"/>
                  </a:cubicBezTo>
                  <a:cubicBezTo>
                    <a:pt x="664" y="111"/>
                    <a:pt x="608" y="133"/>
                    <a:pt x="552" y="133"/>
                  </a:cubicBezTo>
                  <a:cubicBezTo>
                    <a:pt x="495" y="133"/>
                    <a:pt x="438" y="111"/>
                    <a:pt x="392" y="69"/>
                  </a:cubicBezTo>
                  <a:cubicBezTo>
                    <a:pt x="349" y="30"/>
                    <a:pt x="295" y="11"/>
                    <a:pt x="242" y="11"/>
                  </a:cubicBezTo>
                  <a:cubicBezTo>
                    <a:pt x="183" y="11"/>
                    <a:pt x="125" y="35"/>
                    <a:pt x="82" y="82"/>
                  </a:cubicBezTo>
                  <a:cubicBezTo>
                    <a:pt x="1" y="168"/>
                    <a:pt x="1" y="297"/>
                    <a:pt x="82" y="383"/>
                  </a:cubicBezTo>
                  <a:cubicBezTo>
                    <a:pt x="206" y="507"/>
                    <a:pt x="373" y="578"/>
                    <a:pt x="549" y="578"/>
                  </a:cubicBezTo>
                  <a:cubicBezTo>
                    <a:pt x="726" y="578"/>
                    <a:pt x="897" y="507"/>
                    <a:pt x="1022" y="383"/>
                  </a:cubicBezTo>
                  <a:cubicBezTo>
                    <a:pt x="1112" y="297"/>
                    <a:pt x="1117" y="159"/>
                    <a:pt x="1031" y="69"/>
                  </a:cubicBezTo>
                  <a:cubicBezTo>
                    <a:pt x="989" y="24"/>
                    <a:pt x="929" y="1"/>
                    <a:pt x="870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1152838" y="1598800"/>
              <a:ext cx="11100" cy="11100"/>
            </a:xfrm>
            <a:custGeom>
              <a:avLst/>
              <a:gdLst/>
              <a:ahLst/>
              <a:cxnLst/>
              <a:rect l="l" t="t" r="r" b="b"/>
              <a:pathLst>
                <a:path w="444" h="444" extrusionOk="0">
                  <a:moveTo>
                    <a:pt x="225" y="1"/>
                  </a:moveTo>
                  <a:cubicBezTo>
                    <a:pt x="100" y="1"/>
                    <a:pt x="1" y="101"/>
                    <a:pt x="1" y="224"/>
                  </a:cubicBezTo>
                  <a:cubicBezTo>
                    <a:pt x="1" y="344"/>
                    <a:pt x="100" y="444"/>
                    <a:pt x="225" y="444"/>
                  </a:cubicBezTo>
                  <a:cubicBezTo>
                    <a:pt x="344" y="444"/>
                    <a:pt x="444" y="344"/>
                    <a:pt x="444" y="224"/>
                  </a:cubicBezTo>
                  <a:cubicBezTo>
                    <a:pt x="444" y="101"/>
                    <a:pt x="344" y="1"/>
                    <a:pt x="225" y="1"/>
                  </a:cubicBezTo>
                  <a:close/>
                </a:path>
              </a:pathLst>
            </a:custGeom>
            <a:solidFill>
              <a:srgbClr val="FFF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1202538" y="1598800"/>
              <a:ext cx="11125" cy="11100"/>
            </a:xfrm>
            <a:custGeom>
              <a:avLst/>
              <a:gdLst/>
              <a:ahLst/>
              <a:cxnLst/>
              <a:rect l="l" t="t" r="r" b="b"/>
              <a:pathLst>
                <a:path w="445" h="444" extrusionOk="0">
                  <a:moveTo>
                    <a:pt x="221" y="1"/>
                  </a:moveTo>
                  <a:cubicBezTo>
                    <a:pt x="97" y="1"/>
                    <a:pt x="1" y="101"/>
                    <a:pt x="1" y="224"/>
                  </a:cubicBezTo>
                  <a:cubicBezTo>
                    <a:pt x="1" y="344"/>
                    <a:pt x="97" y="444"/>
                    <a:pt x="221" y="444"/>
                  </a:cubicBezTo>
                  <a:cubicBezTo>
                    <a:pt x="344" y="444"/>
                    <a:pt x="445" y="344"/>
                    <a:pt x="445" y="224"/>
                  </a:cubicBezTo>
                  <a:cubicBezTo>
                    <a:pt x="445" y="101"/>
                    <a:pt x="344" y="1"/>
                    <a:pt x="221" y="1"/>
                  </a:cubicBezTo>
                  <a:close/>
                </a:path>
              </a:pathLst>
            </a:custGeom>
            <a:solidFill>
              <a:srgbClr val="FFF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1174038" y="1685000"/>
              <a:ext cx="11250" cy="11125"/>
            </a:xfrm>
            <a:custGeom>
              <a:avLst/>
              <a:gdLst/>
              <a:ahLst/>
              <a:cxnLst/>
              <a:rect l="l" t="t" r="r" b="b"/>
              <a:pathLst>
                <a:path w="450" h="445" extrusionOk="0">
                  <a:moveTo>
                    <a:pt x="225" y="1"/>
                  </a:moveTo>
                  <a:cubicBezTo>
                    <a:pt x="102" y="1"/>
                    <a:pt x="1" y="101"/>
                    <a:pt x="1" y="225"/>
                  </a:cubicBezTo>
                  <a:cubicBezTo>
                    <a:pt x="1" y="344"/>
                    <a:pt x="102" y="445"/>
                    <a:pt x="225" y="445"/>
                  </a:cubicBezTo>
                  <a:cubicBezTo>
                    <a:pt x="350" y="445"/>
                    <a:pt x="449" y="344"/>
                    <a:pt x="445" y="220"/>
                  </a:cubicBezTo>
                  <a:cubicBezTo>
                    <a:pt x="445" y="101"/>
                    <a:pt x="350" y="1"/>
                    <a:pt x="225" y="1"/>
                  </a:cubicBezTo>
                  <a:close/>
                </a:path>
              </a:pathLst>
            </a:custGeom>
            <a:solidFill>
              <a:srgbClr val="FFF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1174038" y="1714450"/>
              <a:ext cx="11250" cy="11125"/>
            </a:xfrm>
            <a:custGeom>
              <a:avLst/>
              <a:gdLst/>
              <a:ahLst/>
              <a:cxnLst/>
              <a:rect l="l" t="t" r="r" b="b"/>
              <a:pathLst>
                <a:path w="450" h="445" extrusionOk="0">
                  <a:moveTo>
                    <a:pt x="225" y="0"/>
                  </a:moveTo>
                  <a:cubicBezTo>
                    <a:pt x="102" y="0"/>
                    <a:pt x="1" y="101"/>
                    <a:pt x="1" y="225"/>
                  </a:cubicBezTo>
                  <a:cubicBezTo>
                    <a:pt x="1" y="344"/>
                    <a:pt x="102" y="445"/>
                    <a:pt x="225" y="445"/>
                  </a:cubicBezTo>
                  <a:cubicBezTo>
                    <a:pt x="350" y="445"/>
                    <a:pt x="449" y="344"/>
                    <a:pt x="445" y="225"/>
                  </a:cubicBezTo>
                  <a:cubicBezTo>
                    <a:pt x="445" y="101"/>
                    <a:pt x="350" y="0"/>
                    <a:pt x="225" y="0"/>
                  </a:cubicBezTo>
                  <a:close/>
                </a:path>
              </a:pathLst>
            </a:custGeom>
            <a:solidFill>
              <a:srgbClr val="FFF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1174038" y="1743900"/>
              <a:ext cx="11250" cy="11125"/>
            </a:xfrm>
            <a:custGeom>
              <a:avLst/>
              <a:gdLst/>
              <a:ahLst/>
              <a:cxnLst/>
              <a:rect l="l" t="t" r="r" b="b"/>
              <a:pathLst>
                <a:path w="450" h="445" extrusionOk="0">
                  <a:moveTo>
                    <a:pt x="225" y="0"/>
                  </a:moveTo>
                  <a:cubicBezTo>
                    <a:pt x="102" y="0"/>
                    <a:pt x="1" y="101"/>
                    <a:pt x="1" y="225"/>
                  </a:cubicBezTo>
                  <a:cubicBezTo>
                    <a:pt x="1" y="344"/>
                    <a:pt x="102" y="444"/>
                    <a:pt x="225" y="444"/>
                  </a:cubicBezTo>
                  <a:cubicBezTo>
                    <a:pt x="350" y="444"/>
                    <a:pt x="449" y="344"/>
                    <a:pt x="445" y="225"/>
                  </a:cubicBezTo>
                  <a:cubicBezTo>
                    <a:pt x="445" y="101"/>
                    <a:pt x="350" y="0"/>
                    <a:pt x="225" y="0"/>
                  </a:cubicBezTo>
                  <a:close/>
                </a:path>
              </a:pathLst>
            </a:custGeom>
            <a:solidFill>
              <a:srgbClr val="FFF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1174038" y="1773375"/>
              <a:ext cx="11250" cy="11100"/>
            </a:xfrm>
            <a:custGeom>
              <a:avLst/>
              <a:gdLst/>
              <a:ahLst/>
              <a:cxnLst/>
              <a:rect l="l" t="t" r="r" b="b"/>
              <a:pathLst>
                <a:path w="450" h="444" extrusionOk="0">
                  <a:moveTo>
                    <a:pt x="225" y="0"/>
                  </a:moveTo>
                  <a:cubicBezTo>
                    <a:pt x="102" y="0"/>
                    <a:pt x="1" y="100"/>
                    <a:pt x="1" y="223"/>
                  </a:cubicBezTo>
                  <a:cubicBezTo>
                    <a:pt x="1" y="344"/>
                    <a:pt x="102" y="443"/>
                    <a:pt x="225" y="443"/>
                  </a:cubicBezTo>
                  <a:cubicBezTo>
                    <a:pt x="350" y="443"/>
                    <a:pt x="449" y="344"/>
                    <a:pt x="445" y="223"/>
                  </a:cubicBezTo>
                  <a:cubicBezTo>
                    <a:pt x="445" y="100"/>
                    <a:pt x="350" y="0"/>
                    <a:pt x="225" y="0"/>
                  </a:cubicBezTo>
                  <a:close/>
                </a:path>
              </a:pathLst>
            </a:custGeom>
            <a:solidFill>
              <a:srgbClr val="FFF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1081313" y="1657550"/>
              <a:ext cx="24450" cy="77325"/>
            </a:xfrm>
            <a:custGeom>
              <a:avLst/>
              <a:gdLst/>
              <a:ahLst/>
              <a:cxnLst/>
              <a:rect l="l" t="t" r="r" b="b"/>
              <a:pathLst>
                <a:path w="978" h="3093" extrusionOk="0">
                  <a:moveTo>
                    <a:pt x="639" y="1"/>
                  </a:moveTo>
                  <a:cubicBezTo>
                    <a:pt x="632" y="1"/>
                    <a:pt x="626" y="1"/>
                    <a:pt x="619" y="2"/>
                  </a:cubicBezTo>
                  <a:cubicBezTo>
                    <a:pt x="533" y="2"/>
                    <a:pt x="458" y="49"/>
                    <a:pt x="419" y="130"/>
                  </a:cubicBezTo>
                  <a:cubicBezTo>
                    <a:pt x="401" y="178"/>
                    <a:pt x="372" y="216"/>
                    <a:pt x="333" y="249"/>
                  </a:cubicBezTo>
                  <a:cubicBezTo>
                    <a:pt x="0" y="535"/>
                    <a:pt x="0" y="1008"/>
                    <a:pt x="333" y="1294"/>
                  </a:cubicBezTo>
                  <a:cubicBezTo>
                    <a:pt x="472" y="1409"/>
                    <a:pt x="491" y="1614"/>
                    <a:pt x="377" y="1752"/>
                  </a:cubicBezTo>
                  <a:lnTo>
                    <a:pt x="333" y="1795"/>
                  </a:lnTo>
                  <a:cubicBezTo>
                    <a:pt x="0" y="2086"/>
                    <a:pt x="0" y="2553"/>
                    <a:pt x="333" y="2844"/>
                  </a:cubicBezTo>
                  <a:cubicBezTo>
                    <a:pt x="372" y="2873"/>
                    <a:pt x="401" y="2916"/>
                    <a:pt x="419" y="2963"/>
                  </a:cubicBezTo>
                  <a:cubicBezTo>
                    <a:pt x="458" y="3040"/>
                    <a:pt x="533" y="3093"/>
                    <a:pt x="619" y="3093"/>
                  </a:cubicBezTo>
                  <a:cubicBezTo>
                    <a:pt x="739" y="3093"/>
                    <a:pt x="839" y="2996"/>
                    <a:pt x="839" y="2877"/>
                  </a:cubicBezTo>
                  <a:cubicBezTo>
                    <a:pt x="839" y="2844"/>
                    <a:pt x="830" y="2811"/>
                    <a:pt x="815" y="2778"/>
                  </a:cubicBezTo>
                  <a:cubicBezTo>
                    <a:pt x="773" y="2701"/>
                    <a:pt x="715" y="2630"/>
                    <a:pt x="643" y="2567"/>
                  </a:cubicBezTo>
                  <a:cubicBezTo>
                    <a:pt x="505" y="2458"/>
                    <a:pt x="487" y="2252"/>
                    <a:pt x="601" y="2115"/>
                  </a:cubicBezTo>
                  <a:cubicBezTo>
                    <a:pt x="615" y="2100"/>
                    <a:pt x="630" y="2081"/>
                    <a:pt x="643" y="2072"/>
                  </a:cubicBezTo>
                  <a:cubicBezTo>
                    <a:pt x="978" y="1781"/>
                    <a:pt x="978" y="1314"/>
                    <a:pt x="643" y="1022"/>
                  </a:cubicBezTo>
                  <a:cubicBezTo>
                    <a:pt x="505" y="913"/>
                    <a:pt x="487" y="707"/>
                    <a:pt x="601" y="570"/>
                  </a:cubicBezTo>
                  <a:cubicBezTo>
                    <a:pt x="615" y="550"/>
                    <a:pt x="630" y="535"/>
                    <a:pt x="643" y="522"/>
                  </a:cubicBezTo>
                  <a:cubicBezTo>
                    <a:pt x="715" y="464"/>
                    <a:pt x="773" y="392"/>
                    <a:pt x="815" y="312"/>
                  </a:cubicBezTo>
                  <a:cubicBezTo>
                    <a:pt x="868" y="207"/>
                    <a:pt x="830" y="78"/>
                    <a:pt x="720" y="26"/>
                  </a:cubicBezTo>
                  <a:cubicBezTo>
                    <a:pt x="696" y="10"/>
                    <a:pt x="669" y="1"/>
                    <a:pt x="639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1261688" y="1657600"/>
              <a:ext cx="24475" cy="77275"/>
            </a:xfrm>
            <a:custGeom>
              <a:avLst/>
              <a:gdLst/>
              <a:ahLst/>
              <a:cxnLst/>
              <a:rect l="l" t="t" r="r" b="b"/>
              <a:pathLst>
                <a:path w="979" h="3091" extrusionOk="0">
                  <a:moveTo>
                    <a:pt x="358" y="0"/>
                  </a:moveTo>
                  <a:cubicBezTo>
                    <a:pt x="239" y="0"/>
                    <a:pt x="144" y="95"/>
                    <a:pt x="139" y="214"/>
                  </a:cubicBezTo>
                  <a:cubicBezTo>
                    <a:pt x="139" y="247"/>
                    <a:pt x="148" y="282"/>
                    <a:pt x="163" y="315"/>
                  </a:cubicBezTo>
                  <a:cubicBezTo>
                    <a:pt x="210" y="390"/>
                    <a:pt x="267" y="462"/>
                    <a:pt x="335" y="520"/>
                  </a:cubicBezTo>
                  <a:cubicBezTo>
                    <a:pt x="472" y="634"/>
                    <a:pt x="492" y="839"/>
                    <a:pt x="377" y="978"/>
                  </a:cubicBezTo>
                  <a:cubicBezTo>
                    <a:pt x="368" y="991"/>
                    <a:pt x="349" y="1006"/>
                    <a:pt x="335" y="1020"/>
                  </a:cubicBezTo>
                  <a:cubicBezTo>
                    <a:pt x="1" y="1312"/>
                    <a:pt x="1" y="1779"/>
                    <a:pt x="335" y="2070"/>
                  </a:cubicBezTo>
                  <a:cubicBezTo>
                    <a:pt x="472" y="2179"/>
                    <a:pt x="492" y="2384"/>
                    <a:pt x="377" y="2523"/>
                  </a:cubicBezTo>
                  <a:cubicBezTo>
                    <a:pt x="368" y="2542"/>
                    <a:pt x="349" y="2556"/>
                    <a:pt x="335" y="2565"/>
                  </a:cubicBezTo>
                  <a:cubicBezTo>
                    <a:pt x="267" y="2628"/>
                    <a:pt x="210" y="2699"/>
                    <a:pt x="163" y="2776"/>
                  </a:cubicBezTo>
                  <a:cubicBezTo>
                    <a:pt x="111" y="2886"/>
                    <a:pt x="153" y="3014"/>
                    <a:pt x="258" y="3067"/>
                  </a:cubicBezTo>
                  <a:cubicBezTo>
                    <a:pt x="287" y="3086"/>
                    <a:pt x="325" y="3091"/>
                    <a:pt x="358" y="3091"/>
                  </a:cubicBezTo>
                  <a:cubicBezTo>
                    <a:pt x="444" y="3091"/>
                    <a:pt x="525" y="3038"/>
                    <a:pt x="558" y="2961"/>
                  </a:cubicBezTo>
                  <a:cubicBezTo>
                    <a:pt x="578" y="2914"/>
                    <a:pt x="611" y="2875"/>
                    <a:pt x="650" y="2842"/>
                  </a:cubicBezTo>
                  <a:cubicBezTo>
                    <a:pt x="978" y="2551"/>
                    <a:pt x="978" y="2084"/>
                    <a:pt x="650" y="1793"/>
                  </a:cubicBezTo>
                  <a:cubicBezTo>
                    <a:pt x="511" y="1684"/>
                    <a:pt x="487" y="1478"/>
                    <a:pt x="602" y="1340"/>
                  </a:cubicBezTo>
                  <a:cubicBezTo>
                    <a:pt x="615" y="1326"/>
                    <a:pt x="630" y="1312"/>
                    <a:pt x="650" y="1297"/>
                  </a:cubicBezTo>
                  <a:cubicBezTo>
                    <a:pt x="978" y="1006"/>
                    <a:pt x="978" y="539"/>
                    <a:pt x="650" y="247"/>
                  </a:cubicBezTo>
                  <a:cubicBezTo>
                    <a:pt x="611" y="214"/>
                    <a:pt x="578" y="176"/>
                    <a:pt x="558" y="128"/>
                  </a:cubicBezTo>
                  <a:cubicBezTo>
                    <a:pt x="525" y="53"/>
                    <a:pt x="444" y="0"/>
                    <a:pt x="358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4" name="Google Shape;1994;p41"/>
          <p:cNvGrpSpPr/>
          <p:nvPr/>
        </p:nvGrpSpPr>
        <p:grpSpPr>
          <a:xfrm>
            <a:off x="7174563" y="3127850"/>
            <a:ext cx="265200" cy="366075"/>
            <a:chOff x="5991038" y="3228225"/>
            <a:chExt cx="265200" cy="366075"/>
          </a:xfrm>
        </p:grpSpPr>
        <p:sp>
          <p:nvSpPr>
            <p:cNvPr id="1995" name="Google Shape;1995;p41"/>
            <p:cNvSpPr/>
            <p:nvPr/>
          </p:nvSpPr>
          <p:spPr>
            <a:xfrm>
              <a:off x="6002838" y="3494825"/>
              <a:ext cx="165650" cy="99475"/>
            </a:xfrm>
            <a:custGeom>
              <a:avLst/>
              <a:gdLst/>
              <a:ahLst/>
              <a:cxnLst/>
              <a:rect l="l" t="t" r="r" b="b"/>
              <a:pathLst>
                <a:path w="6626" h="3979" extrusionOk="0">
                  <a:moveTo>
                    <a:pt x="1" y="1"/>
                  </a:moveTo>
                  <a:lnTo>
                    <a:pt x="1" y="3534"/>
                  </a:lnTo>
                  <a:cubicBezTo>
                    <a:pt x="1" y="3778"/>
                    <a:pt x="201" y="3978"/>
                    <a:pt x="445" y="3978"/>
                  </a:cubicBezTo>
                  <a:lnTo>
                    <a:pt x="6182" y="3978"/>
                  </a:lnTo>
                  <a:cubicBezTo>
                    <a:pt x="6425" y="3978"/>
                    <a:pt x="6626" y="3778"/>
                    <a:pt x="6626" y="3534"/>
                  </a:cubicBezTo>
                  <a:lnTo>
                    <a:pt x="6626" y="1"/>
                  </a:lnTo>
                  <a:close/>
                </a:path>
              </a:pathLst>
            </a:custGeom>
            <a:solidFill>
              <a:srgbClr val="98D8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6002838" y="3494825"/>
              <a:ext cx="165650" cy="99475"/>
            </a:xfrm>
            <a:custGeom>
              <a:avLst/>
              <a:gdLst/>
              <a:ahLst/>
              <a:cxnLst/>
              <a:rect l="l" t="t" r="r" b="b"/>
              <a:pathLst>
                <a:path w="6626" h="3979" extrusionOk="0">
                  <a:moveTo>
                    <a:pt x="5739" y="1"/>
                  </a:moveTo>
                  <a:lnTo>
                    <a:pt x="5739" y="3096"/>
                  </a:lnTo>
                  <a:lnTo>
                    <a:pt x="1" y="3096"/>
                  </a:lnTo>
                  <a:lnTo>
                    <a:pt x="1" y="3534"/>
                  </a:lnTo>
                  <a:cubicBezTo>
                    <a:pt x="1" y="3778"/>
                    <a:pt x="201" y="3978"/>
                    <a:pt x="445" y="3978"/>
                  </a:cubicBezTo>
                  <a:lnTo>
                    <a:pt x="6182" y="3978"/>
                  </a:lnTo>
                  <a:cubicBezTo>
                    <a:pt x="6425" y="3978"/>
                    <a:pt x="6626" y="3778"/>
                    <a:pt x="6626" y="3534"/>
                  </a:cubicBezTo>
                  <a:lnTo>
                    <a:pt x="6626" y="1"/>
                  </a:lnTo>
                  <a:close/>
                </a:path>
              </a:pathLst>
            </a:custGeom>
            <a:solidFill>
              <a:srgbClr val="8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6063538" y="3228225"/>
              <a:ext cx="44250" cy="44250"/>
            </a:xfrm>
            <a:custGeom>
              <a:avLst/>
              <a:gdLst/>
              <a:ahLst/>
              <a:cxnLst/>
              <a:rect l="l" t="t" r="r" b="b"/>
              <a:pathLst>
                <a:path w="1770" h="1770" extrusionOk="0">
                  <a:moveTo>
                    <a:pt x="883" y="0"/>
                  </a:moveTo>
                  <a:cubicBezTo>
                    <a:pt x="396" y="0"/>
                    <a:pt x="0" y="396"/>
                    <a:pt x="0" y="887"/>
                  </a:cubicBezTo>
                  <a:cubicBezTo>
                    <a:pt x="0" y="1374"/>
                    <a:pt x="396" y="1770"/>
                    <a:pt x="883" y="1770"/>
                  </a:cubicBezTo>
                  <a:cubicBezTo>
                    <a:pt x="1374" y="1770"/>
                    <a:pt x="1770" y="1374"/>
                    <a:pt x="1770" y="887"/>
                  </a:cubicBezTo>
                  <a:cubicBezTo>
                    <a:pt x="1770" y="396"/>
                    <a:pt x="1374" y="0"/>
                    <a:pt x="883" y="0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6064238" y="3229050"/>
              <a:ext cx="46050" cy="43375"/>
            </a:xfrm>
            <a:custGeom>
              <a:avLst/>
              <a:gdLst/>
              <a:ahLst/>
              <a:cxnLst/>
              <a:rect l="l" t="t" r="r" b="b"/>
              <a:pathLst>
                <a:path w="1842" h="1735" extrusionOk="0">
                  <a:moveTo>
                    <a:pt x="1088" y="0"/>
                  </a:moveTo>
                  <a:lnTo>
                    <a:pt x="1088" y="0"/>
                  </a:lnTo>
                  <a:cubicBezTo>
                    <a:pt x="1212" y="473"/>
                    <a:pt x="931" y="955"/>
                    <a:pt x="459" y="1083"/>
                  </a:cubicBezTo>
                  <a:cubicBezTo>
                    <a:pt x="385" y="1103"/>
                    <a:pt x="307" y="1112"/>
                    <a:pt x="230" y="1112"/>
                  </a:cubicBezTo>
                  <a:cubicBezTo>
                    <a:pt x="152" y="1112"/>
                    <a:pt x="75" y="1103"/>
                    <a:pt x="1" y="1083"/>
                  </a:cubicBezTo>
                  <a:lnTo>
                    <a:pt x="1" y="1083"/>
                  </a:lnTo>
                  <a:cubicBezTo>
                    <a:pt x="104" y="1475"/>
                    <a:pt x="465" y="1735"/>
                    <a:pt x="856" y="1735"/>
                  </a:cubicBezTo>
                  <a:cubicBezTo>
                    <a:pt x="933" y="1735"/>
                    <a:pt x="1011" y="1725"/>
                    <a:pt x="1088" y="1704"/>
                  </a:cubicBezTo>
                  <a:cubicBezTo>
                    <a:pt x="1561" y="1580"/>
                    <a:pt x="1841" y="1094"/>
                    <a:pt x="1713" y="621"/>
                  </a:cubicBezTo>
                  <a:cubicBezTo>
                    <a:pt x="1632" y="321"/>
                    <a:pt x="1394" y="82"/>
                    <a:pt x="1088" y="0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1"/>
            <p:cNvSpPr/>
            <p:nvPr/>
          </p:nvSpPr>
          <p:spPr>
            <a:xfrm>
              <a:off x="5991288" y="3482175"/>
              <a:ext cx="24950" cy="22575"/>
            </a:xfrm>
            <a:custGeom>
              <a:avLst/>
              <a:gdLst/>
              <a:ahLst/>
              <a:cxnLst/>
              <a:rect l="l" t="t" r="r" b="b"/>
              <a:pathLst>
                <a:path w="998" h="903" extrusionOk="0">
                  <a:moveTo>
                    <a:pt x="630" y="1"/>
                  </a:moveTo>
                  <a:cubicBezTo>
                    <a:pt x="577" y="11"/>
                    <a:pt x="515" y="16"/>
                    <a:pt x="458" y="16"/>
                  </a:cubicBezTo>
                  <a:lnTo>
                    <a:pt x="438" y="16"/>
                  </a:lnTo>
                  <a:cubicBezTo>
                    <a:pt x="191" y="25"/>
                    <a:pt x="0" y="225"/>
                    <a:pt x="5" y="469"/>
                  </a:cubicBezTo>
                  <a:cubicBezTo>
                    <a:pt x="9" y="709"/>
                    <a:pt x="211" y="903"/>
                    <a:pt x="450" y="903"/>
                  </a:cubicBezTo>
                  <a:cubicBezTo>
                    <a:pt x="452" y="903"/>
                    <a:pt x="455" y="903"/>
                    <a:pt x="458" y="903"/>
                  </a:cubicBezTo>
                  <a:cubicBezTo>
                    <a:pt x="568" y="898"/>
                    <a:pt x="678" y="888"/>
                    <a:pt x="782" y="874"/>
                  </a:cubicBezTo>
                  <a:lnTo>
                    <a:pt x="997" y="406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FFB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1"/>
            <p:cNvSpPr/>
            <p:nvPr/>
          </p:nvSpPr>
          <p:spPr>
            <a:xfrm>
              <a:off x="6085813" y="3370950"/>
              <a:ext cx="81125" cy="93625"/>
            </a:xfrm>
            <a:custGeom>
              <a:avLst/>
              <a:gdLst/>
              <a:ahLst/>
              <a:cxnLst/>
              <a:rect l="l" t="t" r="r" b="b"/>
              <a:pathLst>
                <a:path w="3245" h="3745" extrusionOk="0">
                  <a:moveTo>
                    <a:pt x="1" y="1"/>
                  </a:moveTo>
                  <a:lnTo>
                    <a:pt x="1" y="3745"/>
                  </a:lnTo>
                  <a:lnTo>
                    <a:pt x="879" y="3745"/>
                  </a:lnTo>
                  <a:cubicBezTo>
                    <a:pt x="2186" y="3745"/>
                    <a:pt x="3245" y="2691"/>
                    <a:pt x="3245" y="1388"/>
                  </a:cubicBezTo>
                  <a:lnTo>
                    <a:pt x="3245" y="1"/>
                  </a:lnTo>
                  <a:close/>
                </a:path>
              </a:pathLst>
            </a:custGeom>
            <a:solidFill>
              <a:srgbClr val="814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6004263" y="3370950"/>
              <a:ext cx="81700" cy="93625"/>
            </a:xfrm>
            <a:custGeom>
              <a:avLst/>
              <a:gdLst/>
              <a:ahLst/>
              <a:cxnLst/>
              <a:rect l="l" t="t" r="r" b="b"/>
              <a:pathLst>
                <a:path w="3268" h="3745" extrusionOk="0">
                  <a:moveTo>
                    <a:pt x="1" y="1"/>
                  </a:moveTo>
                  <a:lnTo>
                    <a:pt x="1" y="1388"/>
                  </a:lnTo>
                  <a:cubicBezTo>
                    <a:pt x="1" y="2691"/>
                    <a:pt x="1060" y="3745"/>
                    <a:pt x="2367" y="3745"/>
                  </a:cubicBezTo>
                  <a:lnTo>
                    <a:pt x="3268" y="3745"/>
                  </a:lnTo>
                  <a:lnTo>
                    <a:pt x="3268" y="1"/>
                  </a:lnTo>
                  <a:close/>
                </a:path>
              </a:pathLst>
            </a:custGeom>
            <a:solidFill>
              <a:srgbClr val="B66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5991288" y="3482175"/>
              <a:ext cx="24950" cy="22575"/>
            </a:xfrm>
            <a:custGeom>
              <a:avLst/>
              <a:gdLst/>
              <a:ahLst/>
              <a:cxnLst/>
              <a:rect l="l" t="t" r="r" b="b"/>
              <a:pathLst>
                <a:path w="998" h="903" extrusionOk="0">
                  <a:moveTo>
                    <a:pt x="630" y="1"/>
                  </a:moveTo>
                  <a:cubicBezTo>
                    <a:pt x="577" y="11"/>
                    <a:pt x="515" y="16"/>
                    <a:pt x="458" y="16"/>
                  </a:cubicBezTo>
                  <a:lnTo>
                    <a:pt x="438" y="16"/>
                  </a:lnTo>
                  <a:cubicBezTo>
                    <a:pt x="191" y="25"/>
                    <a:pt x="0" y="225"/>
                    <a:pt x="5" y="469"/>
                  </a:cubicBezTo>
                  <a:cubicBezTo>
                    <a:pt x="9" y="709"/>
                    <a:pt x="211" y="903"/>
                    <a:pt x="450" y="903"/>
                  </a:cubicBezTo>
                  <a:cubicBezTo>
                    <a:pt x="452" y="903"/>
                    <a:pt x="455" y="903"/>
                    <a:pt x="458" y="903"/>
                  </a:cubicBezTo>
                  <a:cubicBezTo>
                    <a:pt x="568" y="898"/>
                    <a:pt x="678" y="888"/>
                    <a:pt x="782" y="874"/>
                  </a:cubicBezTo>
                  <a:lnTo>
                    <a:pt x="997" y="406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FFC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6007138" y="3412800"/>
              <a:ext cx="93275" cy="91250"/>
            </a:xfrm>
            <a:custGeom>
              <a:avLst/>
              <a:gdLst/>
              <a:ahLst/>
              <a:cxnLst/>
              <a:rect l="l" t="t" r="r" b="b"/>
              <a:pathLst>
                <a:path w="3731" h="3650" extrusionOk="0">
                  <a:moveTo>
                    <a:pt x="2151" y="0"/>
                  </a:moveTo>
                  <a:lnTo>
                    <a:pt x="2051" y="53"/>
                  </a:lnTo>
                  <a:cubicBezTo>
                    <a:pt x="1341" y="416"/>
                    <a:pt x="892" y="1063"/>
                    <a:pt x="854" y="1761"/>
                  </a:cubicBezTo>
                  <a:cubicBezTo>
                    <a:pt x="859" y="2261"/>
                    <a:pt x="497" y="2690"/>
                    <a:pt x="0" y="2776"/>
                  </a:cubicBezTo>
                  <a:lnTo>
                    <a:pt x="148" y="3649"/>
                  </a:lnTo>
                  <a:cubicBezTo>
                    <a:pt x="983" y="3501"/>
                    <a:pt x="1627" y="2828"/>
                    <a:pt x="1732" y="1994"/>
                  </a:cubicBezTo>
                  <a:lnTo>
                    <a:pt x="1732" y="2399"/>
                  </a:lnTo>
                  <a:lnTo>
                    <a:pt x="3731" y="2833"/>
                  </a:lnTo>
                  <a:lnTo>
                    <a:pt x="3731" y="0"/>
                  </a:lnTo>
                  <a:lnTo>
                    <a:pt x="2157" y="5"/>
                  </a:lnTo>
                  <a:lnTo>
                    <a:pt x="2151" y="0"/>
                  </a:lnTo>
                  <a:close/>
                </a:path>
              </a:pathLst>
            </a:custGeom>
            <a:solidFill>
              <a:srgbClr val="FF7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6050438" y="3407450"/>
              <a:ext cx="92300" cy="87400"/>
            </a:xfrm>
            <a:custGeom>
              <a:avLst/>
              <a:gdLst/>
              <a:ahLst/>
              <a:cxnLst/>
              <a:rect l="l" t="t" r="r" b="b"/>
              <a:pathLst>
                <a:path w="3692" h="3496" extrusionOk="0">
                  <a:moveTo>
                    <a:pt x="1407" y="0"/>
                  </a:moveTo>
                  <a:cubicBezTo>
                    <a:pt x="1068" y="0"/>
                    <a:pt x="734" y="76"/>
                    <a:pt x="425" y="219"/>
                  </a:cubicBezTo>
                  <a:lnTo>
                    <a:pt x="1407" y="520"/>
                  </a:lnTo>
                  <a:lnTo>
                    <a:pt x="1407" y="2175"/>
                  </a:lnTo>
                  <a:cubicBezTo>
                    <a:pt x="1407" y="2417"/>
                    <a:pt x="1211" y="2613"/>
                    <a:pt x="963" y="2613"/>
                  </a:cubicBezTo>
                  <a:lnTo>
                    <a:pt x="0" y="2613"/>
                  </a:lnTo>
                  <a:lnTo>
                    <a:pt x="0" y="3496"/>
                  </a:lnTo>
                  <a:lnTo>
                    <a:pt x="3691" y="3496"/>
                  </a:lnTo>
                  <a:lnTo>
                    <a:pt x="3691" y="1975"/>
                  </a:lnTo>
                  <a:cubicBezTo>
                    <a:pt x="3663" y="1455"/>
                    <a:pt x="3410" y="968"/>
                    <a:pt x="2976" y="591"/>
                  </a:cubicBezTo>
                  <a:cubicBezTo>
                    <a:pt x="2542" y="219"/>
                    <a:pt x="1988" y="9"/>
                    <a:pt x="1411" y="0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5991038" y="3288425"/>
              <a:ext cx="164700" cy="139300"/>
            </a:xfrm>
            <a:custGeom>
              <a:avLst/>
              <a:gdLst/>
              <a:ahLst/>
              <a:cxnLst/>
              <a:rect l="l" t="t" r="r" b="b"/>
              <a:pathLst>
                <a:path w="6588" h="5572" extrusionOk="0">
                  <a:moveTo>
                    <a:pt x="3787" y="1"/>
                  </a:moveTo>
                  <a:cubicBezTo>
                    <a:pt x="2390" y="1"/>
                    <a:pt x="1231" y="1327"/>
                    <a:pt x="1016" y="2701"/>
                  </a:cubicBezTo>
                  <a:cubicBezTo>
                    <a:pt x="931" y="2665"/>
                    <a:pt x="843" y="2648"/>
                    <a:pt x="756" y="2648"/>
                  </a:cubicBezTo>
                  <a:cubicBezTo>
                    <a:pt x="497" y="2648"/>
                    <a:pt x="251" y="2799"/>
                    <a:pt x="144" y="3053"/>
                  </a:cubicBezTo>
                  <a:cubicBezTo>
                    <a:pt x="1" y="3392"/>
                    <a:pt x="158" y="3778"/>
                    <a:pt x="497" y="3921"/>
                  </a:cubicBezTo>
                  <a:cubicBezTo>
                    <a:pt x="580" y="3956"/>
                    <a:pt x="668" y="3974"/>
                    <a:pt x="757" y="3974"/>
                  </a:cubicBezTo>
                  <a:cubicBezTo>
                    <a:pt x="871" y="3974"/>
                    <a:pt x="986" y="3945"/>
                    <a:pt x="1088" y="3888"/>
                  </a:cubicBezTo>
                  <a:cubicBezTo>
                    <a:pt x="1170" y="4165"/>
                    <a:pt x="1289" y="4422"/>
                    <a:pt x="1450" y="4660"/>
                  </a:cubicBezTo>
                  <a:cubicBezTo>
                    <a:pt x="1527" y="4775"/>
                    <a:pt x="1975" y="5123"/>
                    <a:pt x="2610" y="5257"/>
                  </a:cubicBezTo>
                  <a:lnTo>
                    <a:pt x="4126" y="5571"/>
                  </a:lnTo>
                  <a:lnTo>
                    <a:pt x="5480" y="4246"/>
                  </a:lnTo>
                  <a:cubicBezTo>
                    <a:pt x="6587" y="3168"/>
                    <a:pt x="6458" y="1365"/>
                    <a:pt x="5194" y="473"/>
                  </a:cubicBezTo>
                  <a:cubicBezTo>
                    <a:pt x="4784" y="178"/>
                    <a:pt x="4302" y="1"/>
                    <a:pt x="3787" y="1"/>
                  </a:cubicBezTo>
                  <a:close/>
                </a:path>
              </a:pathLst>
            </a:custGeom>
            <a:solidFill>
              <a:srgbClr val="FFB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6027288" y="3300250"/>
              <a:ext cx="153000" cy="135450"/>
            </a:xfrm>
            <a:custGeom>
              <a:avLst/>
              <a:gdLst/>
              <a:ahLst/>
              <a:cxnLst/>
              <a:rect l="l" t="t" r="r" b="b"/>
              <a:pathLst>
                <a:path w="6120" h="5418" extrusionOk="0">
                  <a:moveTo>
                    <a:pt x="3744" y="0"/>
                  </a:moveTo>
                  <a:cubicBezTo>
                    <a:pt x="4149" y="549"/>
                    <a:pt x="4369" y="1211"/>
                    <a:pt x="4369" y="1889"/>
                  </a:cubicBezTo>
                  <a:cubicBezTo>
                    <a:pt x="4369" y="3415"/>
                    <a:pt x="3110" y="4650"/>
                    <a:pt x="1560" y="4650"/>
                  </a:cubicBezTo>
                  <a:cubicBezTo>
                    <a:pt x="1007" y="4650"/>
                    <a:pt x="464" y="4488"/>
                    <a:pt x="0" y="4187"/>
                  </a:cubicBezTo>
                  <a:lnTo>
                    <a:pt x="0" y="4187"/>
                  </a:lnTo>
                  <a:cubicBezTo>
                    <a:pt x="444" y="4832"/>
                    <a:pt x="1136" y="5266"/>
                    <a:pt x="1913" y="5385"/>
                  </a:cubicBezTo>
                  <a:cubicBezTo>
                    <a:pt x="2053" y="5406"/>
                    <a:pt x="2197" y="5417"/>
                    <a:pt x="2340" y="5417"/>
                  </a:cubicBezTo>
                  <a:cubicBezTo>
                    <a:pt x="2483" y="5417"/>
                    <a:pt x="2626" y="5406"/>
                    <a:pt x="2767" y="5385"/>
                  </a:cubicBezTo>
                  <a:cubicBezTo>
                    <a:pt x="3859" y="5222"/>
                    <a:pt x="4741" y="4445"/>
                    <a:pt x="5042" y="3419"/>
                  </a:cubicBezTo>
                  <a:cubicBezTo>
                    <a:pt x="5144" y="3475"/>
                    <a:pt x="5253" y="3501"/>
                    <a:pt x="5361" y="3501"/>
                  </a:cubicBezTo>
                  <a:cubicBezTo>
                    <a:pt x="5596" y="3501"/>
                    <a:pt x="5822" y="3376"/>
                    <a:pt x="5943" y="3157"/>
                  </a:cubicBezTo>
                  <a:cubicBezTo>
                    <a:pt x="6119" y="2833"/>
                    <a:pt x="6000" y="2433"/>
                    <a:pt x="5676" y="2256"/>
                  </a:cubicBezTo>
                  <a:cubicBezTo>
                    <a:pt x="5580" y="2204"/>
                    <a:pt x="5471" y="2175"/>
                    <a:pt x="5361" y="2175"/>
                  </a:cubicBezTo>
                  <a:lnTo>
                    <a:pt x="5357" y="2175"/>
                  </a:lnTo>
                  <a:cubicBezTo>
                    <a:pt x="5276" y="2175"/>
                    <a:pt x="5194" y="2195"/>
                    <a:pt x="5113" y="2223"/>
                  </a:cubicBezTo>
                  <a:cubicBezTo>
                    <a:pt x="5113" y="2204"/>
                    <a:pt x="5109" y="2184"/>
                    <a:pt x="5109" y="2160"/>
                  </a:cubicBezTo>
                  <a:cubicBezTo>
                    <a:pt x="4956" y="1288"/>
                    <a:pt x="4470" y="496"/>
                    <a:pt x="3744" y="0"/>
                  </a:cubicBezTo>
                  <a:close/>
                </a:path>
              </a:pathLst>
            </a:custGeom>
            <a:solidFill>
              <a:srgbClr val="F7A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6054713" y="3366400"/>
              <a:ext cx="11100" cy="11125"/>
            </a:xfrm>
            <a:custGeom>
              <a:avLst/>
              <a:gdLst/>
              <a:ahLst/>
              <a:cxnLst/>
              <a:rect l="l" t="t" r="r" b="b"/>
              <a:pathLst>
                <a:path w="444" h="445" extrusionOk="0">
                  <a:moveTo>
                    <a:pt x="219" y="1"/>
                  </a:moveTo>
                  <a:cubicBezTo>
                    <a:pt x="100" y="1"/>
                    <a:pt x="1" y="101"/>
                    <a:pt x="1" y="220"/>
                  </a:cubicBezTo>
                  <a:cubicBezTo>
                    <a:pt x="1" y="344"/>
                    <a:pt x="100" y="445"/>
                    <a:pt x="219" y="445"/>
                  </a:cubicBezTo>
                  <a:cubicBezTo>
                    <a:pt x="344" y="445"/>
                    <a:pt x="444" y="344"/>
                    <a:pt x="444" y="220"/>
                  </a:cubicBezTo>
                  <a:cubicBezTo>
                    <a:pt x="444" y="101"/>
                    <a:pt x="344" y="1"/>
                    <a:pt x="219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6104313" y="3366400"/>
              <a:ext cx="11125" cy="11125"/>
            </a:xfrm>
            <a:custGeom>
              <a:avLst/>
              <a:gdLst/>
              <a:ahLst/>
              <a:cxnLst/>
              <a:rect l="l" t="t" r="r" b="b"/>
              <a:pathLst>
                <a:path w="445" h="445" extrusionOk="0">
                  <a:moveTo>
                    <a:pt x="225" y="1"/>
                  </a:moveTo>
                  <a:cubicBezTo>
                    <a:pt x="101" y="1"/>
                    <a:pt x="0" y="101"/>
                    <a:pt x="0" y="220"/>
                  </a:cubicBezTo>
                  <a:cubicBezTo>
                    <a:pt x="0" y="344"/>
                    <a:pt x="101" y="445"/>
                    <a:pt x="225" y="445"/>
                  </a:cubicBezTo>
                  <a:cubicBezTo>
                    <a:pt x="348" y="445"/>
                    <a:pt x="444" y="344"/>
                    <a:pt x="444" y="220"/>
                  </a:cubicBezTo>
                  <a:cubicBezTo>
                    <a:pt x="444" y="101"/>
                    <a:pt x="348" y="1"/>
                    <a:pt x="225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6071763" y="3371150"/>
              <a:ext cx="27800" cy="14300"/>
            </a:xfrm>
            <a:custGeom>
              <a:avLst/>
              <a:gdLst/>
              <a:ahLst/>
              <a:cxnLst/>
              <a:rect l="l" t="t" r="r" b="b"/>
              <a:pathLst>
                <a:path w="1112" h="572" extrusionOk="0">
                  <a:moveTo>
                    <a:pt x="246" y="0"/>
                  </a:moveTo>
                  <a:cubicBezTo>
                    <a:pt x="190" y="0"/>
                    <a:pt x="134" y="23"/>
                    <a:pt x="91" y="68"/>
                  </a:cubicBezTo>
                  <a:cubicBezTo>
                    <a:pt x="1" y="154"/>
                    <a:pt x="1" y="293"/>
                    <a:pt x="91" y="378"/>
                  </a:cubicBezTo>
                  <a:cubicBezTo>
                    <a:pt x="220" y="507"/>
                    <a:pt x="389" y="572"/>
                    <a:pt x="559" y="572"/>
                  </a:cubicBezTo>
                  <a:cubicBezTo>
                    <a:pt x="729" y="572"/>
                    <a:pt x="899" y="507"/>
                    <a:pt x="1031" y="378"/>
                  </a:cubicBezTo>
                  <a:cubicBezTo>
                    <a:pt x="1111" y="288"/>
                    <a:pt x="1107" y="149"/>
                    <a:pt x="1021" y="68"/>
                  </a:cubicBezTo>
                  <a:cubicBezTo>
                    <a:pt x="978" y="28"/>
                    <a:pt x="923" y="8"/>
                    <a:pt x="869" y="8"/>
                  </a:cubicBezTo>
                  <a:cubicBezTo>
                    <a:pt x="814" y="8"/>
                    <a:pt x="759" y="28"/>
                    <a:pt x="716" y="68"/>
                  </a:cubicBezTo>
                  <a:cubicBezTo>
                    <a:pt x="673" y="111"/>
                    <a:pt x="617" y="133"/>
                    <a:pt x="561" y="133"/>
                  </a:cubicBezTo>
                  <a:cubicBezTo>
                    <a:pt x="504" y="133"/>
                    <a:pt x="447" y="111"/>
                    <a:pt x="402" y="68"/>
                  </a:cubicBezTo>
                  <a:cubicBezTo>
                    <a:pt x="359" y="23"/>
                    <a:pt x="303" y="0"/>
                    <a:pt x="246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6004388" y="3365700"/>
              <a:ext cx="11125" cy="11125"/>
            </a:xfrm>
            <a:custGeom>
              <a:avLst/>
              <a:gdLst/>
              <a:ahLst/>
              <a:cxnLst/>
              <a:rect l="l" t="t" r="r" b="b"/>
              <a:pathLst>
                <a:path w="445" h="445" extrusionOk="0">
                  <a:moveTo>
                    <a:pt x="225" y="0"/>
                  </a:moveTo>
                  <a:cubicBezTo>
                    <a:pt x="101" y="0"/>
                    <a:pt x="0" y="101"/>
                    <a:pt x="0" y="220"/>
                  </a:cubicBezTo>
                  <a:cubicBezTo>
                    <a:pt x="0" y="343"/>
                    <a:pt x="101" y="444"/>
                    <a:pt x="225" y="444"/>
                  </a:cubicBezTo>
                  <a:cubicBezTo>
                    <a:pt x="349" y="444"/>
                    <a:pt x="444" y="343"/>
                    <a:pt x="444" y="220"/>
                  </a:cubicBezTo>
                  <a:cubicBezTo>
                    <a:pt x="444" y="101"/>
                    <a:pt x="349" y="0"/>
                    <a:pt x="225" y="0"/>
                  </a:cubicBezTo>
                  <a:close/>
                </a:path>
              </a:pathLst>
            </a:custGeom>
            <a:solidFill>
              <a:srgbClr val="CE7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6156538" y="3365700"/>
              <a:ext cx="11125" cy="11125"/>
            </a:xfrm>
            <a:custGeom>
              <a:avLst/>
              <a:gdLst/>
              <a:ahLst/>
              <a:cxnLst/>
              <a:rect l="l" t="t" r="r" b="b"/>
              <a:pathLst>
                <a:path w="445" h="445" extrusionOk="0">
                  <a:moveTo>
                    <a:pt x="220" y="0"/>
                  </a:moveTo>
                  <a:cubicBezTo>
                    <a:pt x="101" y="0"/>
                    <a:pt x="0" y="101"/>
                    <a:pt x="0" y="220"/>
                  </a:cubicBezTo>
                  <a:cubicBezTo>
                    <a:pt x="0" y="343"/>
                    <a:pt x="101" y="444"/>
                    <a:pt x="220" y="444"/>
                  </a:cubicBezTo>
                  <a:cubicBezTo>
                    <a:pt x="344" y="444"/>
                    <a:pt x="444" y="343"/>
                    <a:pt x="444" y="220"/>
                  </a:cubicBezTo>
                  <a:cubicBezTo>
                    <a:pt x="444" y="101"/>
                    <a:pt x="344" y="0"/>
                    <a:pt x="220" y="0"/>
                  </a:cubicBezTo>
                  <a:close/>
                </a:path>
              </a:pathLst>
            </a:custGeom>
            <a:solidFill>
              <a:srgbClr val="CE7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6016438" y="3310150"/>
              <a:ext cx="49375" cy="45800"/>
            </a:xfrm>
            <a:custGeom>
              <a:avLst/>
              <a:gdLst/>
              <a:ahLst/>
              <a:cxnLst/>
              <a:rect l="l" t="t" r="r" b="b"/>
              <a:pathLst>
                <a:path w="1975" h="1832" extrusionOk="0">
                  <a:moveTo>
                    <a:pt x="1975" y="0"/>
                  </a:moveTo>
                  <a:cubicBezTo>
                    <a:pt x="949" y="362"/>
                    <a:pt x="172" y="1321"/>
                    <a:pt x="0" y="1832"/>
                  </a:cubicBezTo>
                  <a:cubicBezTo>
                    <a:pt x="935" y="1832"/>
                    <a:pt x="1779" y="1412"/>
                    <a:pt x="1975" y="534"/>
                  </a:cubicBezTo>
                  <a:lnTo>
                    <a:pt x="1975" y="0"/>
                  </a:lnTo>
                  <a:close/>
                </a:path>
              </a:pathLst>
            </a:custGeom>
            <a:solidFill>
              <a:srgbClr val="B66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6065788" y="3306575"/>
              <a:ext cx="89350" cy="49275"/>
            </a:xfrm>
            <a:custGeom>
              <a:avLst/>
              <a:gdLst/>
              <a:ahLst/>
              <a:cxnLst/>
              <a:rect l="l" t="t" r="r" b="b"/>
              <a:pathLst>
                <a:path w="3574" h="1971" extrusionOk="0">
                  <a:moveTo>
                    <a:pt x="797" y="0"/>
                  </a:moveTo>
                  <a:cubicBezTo>
                    <a:pt x="526" y="0"/>
                    <a:pt x="258" y="47"/>
                    <a:pt x="1" y="143"/>
                  </a:cubicBezTo>
                  <a:lnTo>
                    <a:pt x="1" y="677"/>
                  </a:lnTo>
                  <a:cubicBezTo>
                    <a:pt x="945" y="1650"/>
                    <a:pt x="2186" y="1970"/>
                    <a:pt x="3573" y="1970"/>
                  </a:cubicBezTo>
                  <a:cubicBezTo>
                    <a:pt x="3340" y="1235"/>
                    <a:pt x="2023" y="0"/>
                    <a:pt x="797" y="0"/>
                  </a:cubicBezTo>
                  <a:close/>
                </a:path>
              </a:pathLst>
            </a:custGeom>
            <a:solidFill>
              <a:srgbClr val="814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6012263" y="3263275"/>
              <a:ext cx="147375" cy="68350"/>
            </a:xfrm>
            <a:custGeom>
              <a:avLst/>
              <a:gdLst/>
              <a:ahLst/>
              <a:cxnLst/>
              <a:rect l="l" t="t" r="r" b="b"/>
              <a:pathLst>
                <a:path w="5895" h="2734" extrusionOk="0">
                  <a:moveTo>
                    <a:pt x="2938" y="0"/>
                  </a:moveTo>
                  <a:cubicBezTo>
                    <a:pt x="1655" y="0"/>
                    <a:pt x="544" y="1427"/>
                    <a:pt x="0" y="2710"/>
                  </a:cubicBezTo>
                  <a:cubicBezTo>
                    <a:pt x="730" y="2195"/>
                    <a:pt x="1774" y="1732"/>
                    <a:pt x="2938" y="1732"/>
                  </a:cubicBezTo>
                  <a:cubicBezTo>
                    <a:pt x="4006" y="1732"/>
                    <a:pt x="5118" y="2199"/>
                    <a:pt x="5895" y="2734"/>
                  </a:cubicBezTo>
                  <a:cubicBezTo>
                    <a:pt x="5318" y="1369"/>
                    <a:pt x="4092" y="0"/>
                    <a:pt x="2938" y="0"/>
                  </a:cubicBezTo>
                  <a:close/>
                </a:path>
              </a:pathLst>
            </a:custGeom>
            <a:solidFill>
              <a:srgbClr val="FF7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6085713" y="3263275"/>
              <a:ext cx="73925" cy="68350"/>
            </a:xfrm>
            <a:custGeom>
              <a:avLst/>
              <a:gdLst/>
              <a:ahLst/>
              <a:cxnLst/>
              <a:rect l="l" t="t" r="r" b="b"/>
              <a:pathLst>
                <a:path w="2957" h="2734" extrusionOk="0">
                  <a:moveTo>
                    <a:pt x="0" y="0"/>
                  </a:moveTo>
                  <a:cubicBezTo>
                    <a:pt x="0" y="449"/>
                    <a:pt x="229" y="863"/>
                    <a:pt x="606" y="1107"/>
                  </a:cubicBezTo>
                  <a:cubicBezTo>
                    <a:pt x="916" y="1303"/>
                    <a:pt x="1240" y="1622"/>
                    <a:pt x="1526" y="2008"/>
                  </a:cubicBezTo>
                  <a:cubicBezTo>
                    <a:pt x="2032" y="2190"/>
                    <a:pt x="2514" y="2428"/>
                    <a:pt x="2957" y="2734"/>
                  </a:cubicBezTo>
                  <a:cubicBezTo>
                    <a:pt x="2380" y="1369"/>
                    <a:pt x="1154" y="0"/>
                    <a:pt x="0" y="0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6004388" y="3298925"/>
              <a:ext cx="163400" cy="57025"/>
            </a:xfrm>
            <a:custGeom>
              <a:avLst/>
              <a:gdLst/>
              <a:ahLst/>
              <a:cxnLst/>
              <a:rect l="l" t="t" r="r" b="b"/>
              <a:pathLst>
                <a:path w="6536" h="2281" extrusionOk="0">
                  <a:moveTo>
                    <a:pt x="3249" y="1"/>
                  </a:moveTo>
                  <a:cubicBezTo>
                    <a:pt x="2066" y="1"/>
                    <a:pt x="997" y="535"/>
                    <a:pt x="325" y="1121"/>
                  </a:cubicBezTo>
                  <a:cubicBezTo>
                    <a:pt x="29" y="1374"/>
                    <a:pt x="0" y="1818"/>
                    <a:pt x="253" y="2109"/>
                  </a:cubicBezTo>
                  <a:cubicBezTo>
                    <a:pt x="315" y="2180"/>
                    <a:pt x="396" y="2242"/>
                    <a:pt x="482" y="2281"/>
                  </a:cubicBezTo>
                  <a:cubicBezTo>
                    <a:pt x="697" y="1832"/>
                    <a:pt x="1851" y="883"/>
                    <a:pt x="3249" y="883"/>
                  </a:cubicBezTo>
                  <a:cubicBezTo>
                    <a:pt x="4475" y="883"/>
                    <a:pt x="5796" y="1755"/>
                    <a:pt x="6029" y="2276"/>
                  </a:cubicBezTo>
                  <a:cubicBezTo>
                    <a:pt x="6377" y="2118"/>
                    <a:pt x="6535" y="1713"/>
                    <a:pt x="6377" y="1365"/>
                  </a:cubicBezTo>
                  <a:cubicBezTo>
                    <a:pt x="6335" y="1275"/>
                    <a:pt x="6273" y="1193"/>
                    <a:pt x="6196" y="1126"/>
                  </a:cubicBezTo>
                  <a:cubicBezTo>
                    <a:pt x="5476" y="511"/>
                    <a:pt x="4327" y="1"/>
                    <a:pt x="3249" y="1"/>
                  </a:cubicBezTo>
                  <a:close/>
                </a:path>
              </a:pathLst>
            </a:custGeom>
            <a:solidFill>
              <a:srgbClr val="E9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6118738" y="3459500"/>
              <a:ext cx="137500" cy="134775"/>
            </a:xfrm>
            <a:custGeom>
              <a:avLst/>
              <a:gdLst/>
              <a:ahLst/>
              <a:cxnLst/>
              <a:rect l="l" t="t" r="r" b="b"/>
              <a:pathLst>
                <a:path w="5500" h="5391" extrusionOk="0">
                  <a:moveTo>
                    <a:pt x="955" y="0"/>
                  </a:moveTo>
                  <a:cubicBezTo>
                    <a:pt x="842" y="0"/>
                    <a:pt x="730" y="43"/>
                    <a:pt x="645" y="131"/>
                  </a:cubicBezTo>
                  <a:lnTo>
                    <a:pt x="172" y="598"/>
                  </a:lnTo>
                  <a:cubicBezTo>
                    <a:pt x="0" y="769"/>
                    <a:pt x="0" y="1051"/>
                    <a:pt x="172" y="1223"/>
                  </a:cubicBezTo>
                  <a:lnTo>
                    <a:pt x="4231" y="5262"/>
                  </a:lnTo>
                  <a:cubicBezTo>
                    <a:pt x="4317" y="5348"/>
                    <a:pt x="4430" y="5391"/>
                    <a:pt x="4543" y="5391"/>
                  </a:cubicBezTo>
                  <a:cubicBezTo>
                    <a:pt x="4657" y="5391"/>
                    <a:pt x="4770" y="5348"/>
                    <a:pt x="4856" y="5262"/>
                  </a:cubicBezTo>
                  <a:lnTo>
                    <a:pt x="5327" y="4790"/>
                  </a:lnTo>
                  <a:cubicBezTo>
                    <a:pt x="5499" y="4619"/>
                    <a:pt x="5499" y="4342"/>
                    <a:pt x="5327" y="4165"/>
                  </a:cubicBezTo>
                  <a:lnTo>
                    <a:pt x="1270" y="131"/>
                  </a:lnTo>
                  <a:cubicBezTo>
                    <a:pt x="1183" y="44"/>
                    <a:pt x="1069" y="0"/>
                    <a:pt x="955" y="0"/>
                  </a:cubicBezTo>
                  <a:close/>
                </a:path>
              </a:pathLst>
            </a:custGeom>
            <a:solidFill>
              <a:srgbClr val="8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1"/>
            <p:cNvSpPr/>
            <p:nvPr/>
          </p:nvSpPr>
          <p:spPr>
            <a:xfrm>
              <a:off x="6169638" y="3466375"/>
              <a:ext cx="79425" cy="78175"/>
            </a:xfrm>
            <a:custGeom>
              <a:avLst/>
              <a:gdLst/>
              <a:ahLst/>
              <a:cxnLst/>
              <a:rect l="l" t="t" r="r" b="b"/>
              <a:pathLst>
                <a:path w="3177" h="3127" extrusionOk="0">
                  <a:moveTo>
                    <a:pt x="777" y="1"/>
                  </a:moveTo>
                  <a:cubicBezTo>
                    <a:pt x="746" y="1"/>
                    <a:pt x="714" y="5"/>
                    <a:pt x="683" y="14"/>
                  </a:cubicBezTo>
                  <a:cubicBezTo>
                    <a:pt x="621" y="32"/>
                    <a:pt x="564" y="60"/>
                    <a:pt x="521" y="109"/>
                  </a:cubicBezTo>
                  <a:lnTo>
                    <a:pt x="1" y="619"/>
                  </a:lnTo>
                  <a:lnTo>
                    <a:pt x="2524" y="3127"/>
                  </a:lnTo>
                  <a:lnTo>
                    <a:pt x="3034" y="2618"/>
                  </a:lnTo>
                  <a:cubicBezTo>
                    <a:pt x="3177" y="2475"/>
                    <a:pt x="3177" y="2246"/>
                    <a:pt x="3040" y="2102"/>
                  </a:cubicBezTo>
                  <a:cubicBezTo>
                    <a:pt x="2991" y="2059"/>
                    <a:pt x="2934" y="2026"/>
                    <a:pt x="2872" y="2011"/>
                  </a:cubicBezTo>
                  <a:lnTo>
                    <a:pt x="1494" y="1645"/>
                  </a:lnTo>
                  <a:lnTo>
                    <a:pt x="1127" y="271"/>
                  </a:lnTo>
                  <a:cubicBezTo>
                    <a:pt x="1083" y="108"/>
                    <a:pt x="936" y="1"/>
                    <a:pt x="777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1"/>
            <p:cNvSpPr/>
            <p:nvPr/>
          </p:nvSpPr>
          <p:spPr>
            <a:xfrm>
              <a:off x="6191588" y="3499550"/>
              <a:ext cx="24575" cy="23200"/>
            </a:xfrm>
            <a:custGeom>
              <a:avLst/>
              <a:gdLst/>
              <a:ahLst/>
              <a:cxnLst/>
              <a:rect l="l" t="t" r="r" b="b"/>
              <a:pathLst>
                <a:path w="983" h="928" extrusionOk="0">
                  <a:moveTo>
                    <a:pt x="378" y="0"/>
                  </a:moveTo>
                  <a:cubicBezTo>
                    <a:pt x="237" y="0"/>
                    <a:pt x="100" y="56"/>
                    <a:pt x="0" y="160"/>
                  </a:cubicBezTo>
                  <a:lnTo>
                    <a:pt x="773" y="928"/>
                  </a:lnTo>
                  <a:cubicBezTo>
                    <a:pt x="983" y="718"/>
                    <a:pt x="983" y="375"/>
                    <a:pt x="773" y="160"/>
                  </a:cubicBezTo>
                  <a:cubicBezTo>
                    <a:pt x="707" y="98"/>
                    <a:pt x="625" y="50"/>
                    <a:pt x="540" y="26"/>
                  </a:cubicBezTo>
                  <a:cubicBezTo>
                    <a:pt x="486" y="9"/>
                    <a:pt x="432" y="0"/>
                    <a:pt x="378" y="0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903;p40"/>
          <p:cNvSpPr txBox="1"/>
          <p:nvPr/>
        </p:nvSpPr>
        <p:spPr>
          <a:xfrm>
            <a:off x="854677" y="1643903"/>
            <a:ext cx="21423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l-SI" sz="1600" b="1" dirty="0">
                <a:solidFill>
                  <a:schemeClr val="dk2"/>
                </a:solidFill>
                <a:latin typeface="Dosis ExtraLight"/>
                <a:sym typeface="Dosis ExtraLight"/>
              </a:rPr>
              <a:t>BOŽIČNA GLASBA IN ČAJ Z MEDOM</a:t>
            </a:r>
            <a:endParaRPr sz="1600" b="1" dirty="0"/>
          </a:p>
        </p:txBody>
      </p:sp>
      <p:sp>
        <p:nvSpPr>
          <p:cNvPr id="115" name="Google Shape;1902;p40"/>
          <p:cNvSpPr txBox="1"/>
          <p:nvPr/>
        </p:nvSpPr>
        <p:spPr>
          <a:xfrm>
            <a:off x="703041" y="3672830"/>
            <a:ext cx="2235044" cy="66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l-SI" sz="1600" b="1" dirty="0">
                <a:solidFill>
                  <a:schemeClr val="dk2"/>
                </a:solidFill>
                <a:latin typeface="Dosis ExtraLight"/>
                <a:sym typeface="Dosis ExtraLight"/>
              </a:rPr>
              <a:t>KUHINJSKI PRIPOMOČKI </a:t>
            </a:r>
            <a:r>
              <a:rPr lang="sl-SI" sz="1600" dirty="0">
                <a:solidFill>
                  <a:schemeClr val="dk2"/>
                </a:solidFill>
                <a:latin typeface="Dosis ExtraLight"/>
                <a:sym typeface="Dosis ExtraLight"/>
              </a:rPr>
              <a:t>(tehtnica, pekač, valjar, modelčki)</a:t>
            </a:r>
            <a:endParaRPr sz="1600" dirty="0"/>
          </a:p>
        </p:txBody>
      </p:sp>
      <p:sp>
        <p:nvSpPr>
          <p:cNvPr id="110" name="Google Shape;1923;p41"/>
          <p:cNvSpPr txBox="1"/>
          <p:nvPr/>
        </p:nvSpPr>
        <p:spPr>
          <a:xfrm flipH="1">
            <a:off x="3408075" y="3678315"/>
            <a:ext cx="21423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l-SI" sz="1600" b="1" dirty="0">
                <a:solidFill>
                  <a:schemeClr val="dk2"/>
                </a:solidFill>
                <a:latin typeface="Dosis ExtraLight"/>
                <a:sym typeface="Dosis ExtraLight"/>
              </a:rPr>
              <a:t>SESTAVINE – </a:t>
            </a:r>
            <a:r>
              <a:rPr lang="sl-SI" sz="1600" dirty="0">
                <a:solidFill>
                  <a:schemeClr val="dk2"/>
                </a:solidFill>
                <a:latin typeface="Dosis ExtraLight"/>
                <a:sym typeface="Dosis ExtraLight"/>
              </a:rPr>
              <a:t>moka, sol, voda</a:t>
            </a:r>
            <a:endParaRPr dirty="0"/>
          </a:p>
        </p:txBody>
      </p:sp>
      <p:sp>
        <p:nvSpPr>
          <p:cNvPr id="111" name="Google Shape;1923;p41"/>
          <p:cNvSpPr txBox="1"/>
          <p:nvPr/>
        </p:nvSpPr>
        <p:spPr>
          <a:xfrm flipH="1">
            <a:off x="6255113" y="3669925"/>
            <a:ext cx="21423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l-SI" sz="1600" b="1" dirty="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NARAVNI MATERIAL</a:t>
            </a:r>
            <a:endParaRPr dirty="0"/>
          </a:p>
        </p:txBody>
      </p:sp>
      <p:sp>
        <p:nvSpPr>
          <p:cNvPr id="112" name="Google Shape;1923;p41"/>
          <p:cNvSpPr txBox="1"/>
          <p:nvPr/>
        </p:nvSpPr>
        <p:spPr>
          <a:xfrm flipH="1">
            <a:off x="6222663" y="1657050"/>
            <a:ext cx="21423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l-SI" sz="1600" b="1" dirty="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DOBRA DRUŽBA IN PRIDNE ROKE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1"/>
          <p:cNvSpPr/>
          <p:nvPr/>
        </p:nvSpPr>
        <p:spPr>
          <a:xfrm>
            <a:off x="1697374" y="4456200"/>
            <a:ext cx="1734600" cy="180900"/>
          </a:xfrm>
          <a:prstGeom prst="ellipse">
            <a:avLst/>
          </a:prstGeom>
          <a:solidFill>
            <a:srgbClr val="000000">
              <a:alpha val="43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31"/>
          <p:cNvGrpSpPr/>
          <p:nvPr/>
        </p:nvGrpSpPr>
        <p:grpSpPr>
          <a:xfrm>
            <a:off x="1748114" y="1633576"/>
            <a:ext cx="1605103" cy="2888557"/>
            <a:chOff x="1733547" y="1510425"/>
            <a:chExt cx="1605103" cy="2888557"/>
          </a:xfrm>
        </p:grpSpPr>
        <p:sp>
          <p:nvSpPr>
            <p:cNvPr id="1065" name="Google Shape;1065;p31"/>
            <p:cNvSpPr/>
            <p:nvPr/>
          </p:nvSpPr>
          <p:spPr>
            <a:xfrm flipH="1">
              <a:off x="1899286" y="3848905"/>
              <a:ext cx="280495" cy="235012"/>
            </a:xfrm>
            <a:custGeom>
              <a:avLst/>
              <a:gdLst/>
              <a:ahLst/>
              <a:cxnLst/>
              <a:rect l="l" t="t" r="r" b="b"/>
              <a:pathLst>
                <a:path w="3213" h="2692" extrusionOk="0">
                  <a:moveTo>
                    <a:pt x="1508" y="0"/>
                  </a:moveTo>
                  <a:cubicBezTo>
                    <a:pt x="1234" y="0"/>
                    <a:pt x="949" y="34"/>
                    <a:pt x="753" y="128"/>
                  </a:cubicBezTo>
                  <a:cubicBezTo>
                    <a:pt x="504" y="247"/>
                    <a:pt x="385" y="575"/>
                    <a:pt x="223" y="777"/>
                  </a:cubicBezTo>
                  <a:cubicBezTo>
                    <a:pt x="1" y="1055"/>
                    <a:pt x="67" y="1429"/>
                    <a:pt x="146" y="1764"/>
                  </a:cubicBezTo>
                  <a:cubicBezTo>
                    <a:pt x="212" y="2055"/>
                    <a:pt x="302" y="2376"/>
                    <a:pt x="594" y="2545"/>
                  </a:cubicBezTo>
                  <a:cubicBezTo>
                    <a:pt x="808" y="2671"/>
                    <a:pt x="1090" y="2681"/>
                    <a:pt x="1352" y="2688"/>
                  </a:cubicBezTo>
                  <a:cubicBezTo>
                    <a:pt x="1421" y="2690"/>
                    <a:pt x="1490" y="2692"/>
                    <a:pt x="1559" y="2692"/>
                  </a:cubicBezTo>
                  <a:cubicBezTo>
                    <a:pt x="1723" y="2692"/>
                    <a:pt x="1886" y="2681"/>
                    <a:pt x="2040" y="2635"/>
                  </a:cubicBezTo>
                  <a:cubicBezTo>
                    <a:pt x="2259" y="2572"/>
                    <a:pt x="2461" y="2423"/>
                    <a:pt x="2497" y="2231"/>
                  </a:cubicBezTo>
                  <a:cubicBezTo>
                    <a:pt x="2504" y="2190"/>
                    <a:pt x="2502" y="2149"/>
                    <a:pt x="2491" y="2108"/>
                  </a:cubicBezTo>
                  <a:lnTo>
                    <a:pt x="2491" y="2108"/>
                  </a:lnTo>
                  <a:cubicBezTo>
                    <a:pt x="2573" y="2080"/>
                    <a:pt x="2647" y="2027"/>
                    <a:pt x="2696" y="1962"/>
                  </a:cubicBezTo>
                  <a:cubicBezTo>
                    <a:pt x="2783" y="1857"/>
                    <a:pt x="2809" y="1727"/>
                    <a:pt x="2819" y="1598"/>
                  </a:cubicBezTo>
                  <a:cubicBezTo>
                    <a:pt x="2828" y="1483"/>
                    <a:pt x="2823" y="1367"/>
                    <a:pt x="2809" y="1251"/>
                  </a:cubicBezTo>
                  <a:lnTo>
                    <a:pt x="2809" y="1251"/>
                  </a:lnTo>
                  <a:cubicBezTo>
                    <a:pt x="2819" y="1252"/>
                    <a:pt x="2829" y="1252"/>
                    <a:pt x="2839" y="1252"/>
                  </a:cubicBezTo>
                  <a:cubicBezTo>
                    <a:pt x="3016" y="1252"/>
                    <a:pt x="3184" y="1130"/>
                    <a:pt x="3203" y="979"/>
                  </a:cubicBezTo>
                  <a:cubicBezTo>
                    <a:pt x="3212" y="903"/>
                    <a:pt x="3186" y="827"/>
                    <a:pt x="3153" y="757"/>
                  </a:cubicBezTo>
                  <a:cubicBezTo>
                    <a:pt x="2968" y="376"/>
                    <a:pt x="2514" y="121"/>
                    <a:pt x="2034" y="41"/>
                  </a:cubicBezTo>
                  <a:cubicBezTo>
                    <a:pt x="1886" y="17"/>
                    <a:pt x="1699" y="0"/>
                    <a:pt x="1508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1"/>
            <p:cNvSpPr/>
            <p:nvPr/>
          </p:nvSpPr>
          <p:spPr>
            <a:xfrm flipH="1">
              <a:off x="2523995" y="3853619"/>
              <a:ext cx="594862" cy="507126"/>
            </a:xfrm>
            <a:custGeom>
              <a:avLst/>
              <a:gdLst/>
              <a:ahLst/>
              <a:cxnLst/>
              <a:rect l="l" t="t" r="r" b="b"/>
              <a:pathLst>
                <a:path w="6814" h="5809" extrusionOk="0">
                  <a:moveTo>
                    <a:pt x="3171" y="1"/>
                  </a:moveTo>
                  <a:cubicBezTo>
                    <a:pt x="3171" y="1"/>
                    <a:pt x="1380" y="2634"/>
                    <a:pt x="2863" y="4704"/>
                  </a:cubicBezTo>
                  <a:cubicBezTo>
                    <a:pt x="2863" y="4704"/>
                    <a:pt x="2482" y="4661"/>
                    <a:pt x="2010" y="4661"/>
                  </a:cubicBezTo>
                  <a:cubicBezTo>
                    <a:pt x="1344" y="4661"/>
                    <a:pt x="497" y="4746"/>
                    <a:pt x="284" y="5157"/>
                  </a:cubicBezTo>
                  <a:cubicBezTo>
                    <a:pt x="1" y="5709"/>
                    <a:pt x="2788" y="5809"/>
                    <a:pt x="4052" y="5809"/>
                  </a:cubicBezTo>
                  <a:cubicBezTo>
                    <a:pt x="4403" y="5809"/>
                    <a:pt x="4637" y="5801"/>
                    <a:pt x="4655" y="5793"/>
                  </a:cubicBezTo>
                  <a:cubicBezTo>
                    <a:pt x="4734" y="5757"/>
                    <a:pt x="6814" y="4915"/>
                    <a:pt x="6814" y="4915"/>
                  </a:cubicBezTo>
                  <a:lnTo>
                    <a:pt x="3171" y="1"/>
                  </a:lnTo>
                  <a:close/>
                </a:path>
              </a:pathLst>
            </a:custGeom>
            <a:solidFill>
              <a:srgbClr val="FF8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1"/>
            <p:cNvSpPr/>
            <p:nvPr/>
          </p:nvSpPr>
          <p:spPr>
            <a:xfrm flipH="1">
              <a:off x="1983699" y="3132791"/>
              <a:ext cx="761518" cy="1171217"/>
            </a:xfrm>
            <a:custGeom>
              <a:avLst/>
              <a:gdLst/>
              <a:ahLst/>
              <a:cxnLst/>
              <a:rect l="l" t="t" r="r" b="b"/>
              <a:pathLst>
                <a:path w="8723" h="13416" extrusionOk="0">
                  <a:moveTo>
                    <a:pt x="3804" y="0"/>
                  </a:moveTo>
                  <a:cubicBezTo>
                    <a:pt x="2972" y="0"/>
                    <a:pt x="1934" y="703"/>
                    <a:pt x="1388" y="1056"/>
                  </a:cubicBezTo>
                  <a:cubicBezTo>
                    <a:pt x="1190" y="1185"/>
                    <a:pt x="994" y="1317"/>
                    <a:pt x="805" y="1460"/>
                  </a:cubicBezTo>
                  <a:cubicBezTo>
                    <a:pt x="733" y="1516"/>
                    <a:pt x="699" y="1867"/>
                    <a:pt x="676" y="1950"/>
                  </a:cubicBezTo>
                  <a:cubicBezTo>
                    <a:pt x="574" y="2331"/>
                    <a:pt x="464" y="2705"/>
                    <a:pt x="351" y="3079"/>
                  </a:cubicBezTo>
                  <a:cubicBezTo>
                    <a:pt x="242" y="3443"/>
                    <a:pt x="123" y="3804"/>
                    <a:pt x="1" y="4162"/>
                  </a:cubicBezTo>
                  <a:cubicBezTo>
                    <a:pt x="444" y="4168"/>
                    <a:pt x="861" y="4314"/>
                    <a:pt x="1093" y="4668"/>
                  </a:cubicBezTo>
                  <a:cubicBezTo>
                    <a:pt x="1229" y="4874"/>
                    <a:pt x="1289" y="5119"/>
                    <a:pt x="1315" y="5363"/>
                  </a:cubicBezTo>
                  <a:cubicBezTo>
                    <a:pt x="1480" y="6850"/>
                    <a:pt x="865" y="8351"/>
                    <a:pt x="898" y="9844"/>
                  </a:cubicBezTo>
                  <a:cubicBezTo>
                    <a:pt x="927" y="11116"/>
                    <a:pt x="1401" y="12401"/>
                    <a:pt x="2223" y="13355"/>
                  </a:cubicBezTo>
                  <a:lnTo>
                    <a:pt x="2226" y="13355"/>
                  </a:lnTo>
                  <a:cubicBezTo>
                    <a:pt x="2694" y="13395"/>
                    <a:pt x="3145" y="13416"/>
                    <a:pt x="3574" y="13416"/>
                  </a:cubicBezTo>
                  <a:cubicBezTo>
                    <a:pt x="6708" y="13416"/>
                    <a:pt x="8722" y="12324"/>
                    <a:pt x="8425" y="10020"/>
                  </a:cubicBezTo>
                  <a:cubicBezTo>
                    <a:pt x="8223" y="8447"/>
                    <a:pt x="7226" y="7139"/>
                    <a:pt x="6461" y="5808"/>
                  </a:cubicBezTo>
                  <a:cubicBezTo>
                    <a:pt x="5848" y="4741"/>
                    <a:pt x="5309" y="3619"/>
                    <a:pt x="5000" y="2427"/>
                  </a:cubicBezTo>
                  <a:cubicBezTo>
                    <a:pt x="4865" y="1894"/>
                    <a:pt x="4885" y="1397"/>
                    <a:pt x="4806" y="873"/>
                  </a:cubicBezTo>
                  <a:cubicBezTo>
                    <a:pt x="4769" y="619"/>
                    <a:pt x="4663" y="357"/>
                    <a:pt x="4451" y="198"/>
                  </a:cubicBezTo>
                  <a:cubicBezTo>
                    <a:pt x="4263" y="58"/>
                    <a:pt x="4042" y="0"/>
                    <a:pt x="3804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1"/>
            <p:cNvSpPr/>
            <p:nvPr/>
          </p:nvSpPr>
          <p:spPr>
            <a:xfrm flipH="1">
              <a:off x="2542248" y="3496050"/>
              <a:ext cx="354777" cy="802636"/>
            </a:xfrm>
            <a:custGeom>
              <a:avLst/>
              <a:gdLst/>
              <a:ahLst/>
              <a:cxnLst/>
              <a:rect l="l" t="t" r="r" b="b"/>
              <a:pathLst>
                <a:path w="3962" h="9194" extrusionOk="0">
                  <a:moveTo>
                    <a:pt x="1740" y="1"/>
                  </a:moveTo>
                  <a:cubicBezTo>
                    <a:pt x="1564" y="511"/>
                    <a:pt x="1372" y="1014"/>
                    <a:pt x="1153" y="1508"/>
                  </a:cubicBezTo>
                  <a:cubicBezTo>
                    <a:pt x="425" y="3154"/>
                    <a:pt x="1" y="4786"/>
                    <a:pt x="627" y="6544"/>
                  </a:cubicBezTo>
                  <a:cubicBezTo>
                    <a:pt x="1156" y="8034"/>
                    <a:pt x="2372" y="9051"/>
                    <a:pt x="3962" y="9194"/>
                  </a:cubicBezTo>
                  <a:cubicBezTo>
                    <a:pt x="3140" y="8240"/>
                    <a:pt x="2666" y="6955"/>
                    <a:pt x="2637" y="5683"/>
                  </a:cubicBezTo>
                  <a:cubicBezTo>
                    <a:pt x="2604" y="4190"/>
                    <a:pt x="3219" y="2689"/>
                    <a:pt x="3054" y="1202"/>
                  </a:cubicBezTo>
                  <a:cubicBezTo>
                    <a:pt x="3028" y="958"/>
                    <a:pt x="2968" y="713"/>
                    <a:pt x="2832" y="507"/>
                  </a:cubicBezTo>
                  <a:cubicBezTo>
                    <a:pt x="2600" y="153"/>
                    <a:pt x="2183" y="7"/>
                    <a:pt x="174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1"/>
            <p:cNvSpPr/>
            <p:nvPr/>
          </p:nvSpPr>
          <p:spPr>
            <a:xfrm flipH="1">
              <a:off x="2734129" y="3282421"/>
              <a:ext cx="73245" cy="57356"/>
            </a:xfrm>
            <a:custGeom>
              <a:avLst/>
              <a:gdLst/>
              <a:ahLst/>
              <a:cxnLst/>
              <a:rect l="l" t="t" r="r" b="b"/>
              <a:pathLst>
                <a:path w="839" h="657" extrusionOk="0">
                  <a:moveTo>
                    <a:pt x="268" y="1"/>
                  </a:moveTo>
                  <a:cubicBezTo>
                    <a:pt x="169" y="1"/>
                    <a:pt x="80" y="27"/>
                    <a:pt x="1" y="70"/>
                  </a:cubicBezTo>
                  <a:cubicBezTo>
                    <a:pt x="106" y="252"/>
                    <a:pt x="236" y="398"/>
                    <a:pt x="384" y="484"/>
                  </a:cubicBezTo>
                  <a:cubicBezTo>
                    <a:pt x="497" y="547"/>
                    <a:pt x="650" y="603"/>
                    <a:pt x="829" y="656"/>
                  </a:cubicBezTo>
                  <a:cubicBezTo>
                    <a:pt x="835" y="626"/>
                    <a:pt x="838" y="600"/>
                    <a:pt x="838" y="570"/>
                  </a:cubicBezTo>
                  <a:cubicBezTo>
                    <a:pt x="838" y="256"/>
                    <a:pt x="583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1"/>
            <p:cNvSpPr/>
            <p:nvPr/>
          </p:nvSpPr>
          <p:spPr>
            <a:xfrm flipH="1">
              <a:off x="2712479" y="3198003"/>
              <a:ext cx="49237" cy="49237"/>
            </a:xfrm>
            <a:custGeom>
              <a:avLst/>
              <a:gdLst/>
              <a:ahLst/>
              <a:cxnLst/>
              <a:rect l="l" t="t" r="r" b="b"/>
              <a:pathLst>
                <a:path w="564" h="564" extrusionOk="0">
                  <a:moveTo>
                    <a:pt x="282" y="1"/>
                  </a:moveTo>
                  <a:cubicBezTo>
                    <a:pt x="127" y="1"/>
                    <a:pt x="0" y="126"/>
                    <a:pt x="0" y="282"/>
                  </a:cubicBezTo>
                  <a:cubicBezTo>
                    <a:pt x="0" y="438"/>
                    <a:pt x="127" y="563"/>
                    <a:pt x="282" y="563"/>
                  </a:cubicBezTo>
                  <a:cubicBezTo>
                    <a:pt x="438" y="563"/>
                    <a:pt x="564" y="438"/>
                    <a:pt x="564" y="282"/>
                  </a:cubicBezTo>
                  <a:cubicBezTo>
                    <a:pt x="564" y="126"/>
                    <a:pt x="43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1"/>
            <p:cNvSpPr/>
            <p:nvPr/>
          </p:nvSpPr>
          <p:spPr>
            <a:xfrm flipH="1">
              <a:off x="2464113" y="3198003"/>
              <a:ext cx="79879" cy="80141"/>
            </a:xfrm>
            <a:custGeom>
              <a:avLst/>
              <a:gdLst/>
              <a:ahLst/>
              <a:cxnLst/>
              <a:rect l="l" t="t" r="r" b="b"/>
              <a:pathLst>
                <a:path w="915" h="918" extrusionOk="0">
                  <a:moveTo>
                    <a:pt x="457" y="1"/>
                  </a:moveTo>
                  <a:cubicBezTo>
                    <a:pt x="202" y="1"/>
                    <a:pt x="0" y="206"/>
                    <a:pt x="0" y="458"/>
                  </a:cubicBezTo>
                  <a:cubicBezTo>
                    <a:pt x="0" y="713"/>
                    <a:pt x="202" y="918"/>
                    <a:pt x="457" y="918"/>
                  </a:cubicBezTo>
                  <a:cubicBezTo>
                    <a:pt x="709" y="918"/>
                    <a:pt x="914" y="713"/>
                    <a:pt x="914" y="458"/>
                  </a:cubicBezTo>
                  <a:cubicBezTo>
                    <a:pt x="914" y="206"/>
                    <a:pt x="709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1"/>
            <p:cNvSpPr/>
            <p:nvPr/>
          </p:nvSpPr>
          <p:spPr>
            <a:xfrm flipH="1">
              <a:off x="2283142" y="3098307"/>
              <a:ext cx="80229" cy="79879"/>
            </a:xfrm>
            <a:custGeom>
              <a:avLst/>
              <a:gdLst/>
              <a:ahLst/>
              <a:cxnLst/>
              <a:rect l="l" t="t" r="r" b="b"/>
              <a:pathLst>
                <a:path w="919" h="915" extrusionOk="0">
                  <a:moveTo>
                    <a:pt x="458" y="0"/>
                  </a:moveTo>
                  <a:cubicBezTo>
                    <a:pt x="206" y="0"/>
                    <a:pt x="1" y="206"/>
                    <a:pt x="1" y="457"/>
                  </a:cubicBezTo>
                  <a:cubicBezTo>
                    <a:pt x="1" y="709"/>
                    <a:pt x="206" y="914"/>
                    <a:pt x="458" y="914"/>
                  </a:cubicBezTo>
                  <a:cubicBezTo>
                    <a:pt x="713" y="914"/>
                    <a:pt x="918" y="709"/>
                    <a:pt x="918" y="457"/>
                  </a:cubicBezTo>
                  <a:cubicBezTo>
                    <a:pt x="918" y="206"/>
                    <a:pt x="713" y="0"/>
                    <a:pt x="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1"/>
            <p:cNvSpPr/>
            <p:nvPr/>
          </p:nvSpPr>
          <p:spPr>
            <a:xfrm flipH="1">
              <a:off x="2342156" y="3291937"/>
              <a:ext cx="79879" cy="61459"/>
            </a:xfrm>
            <a:custGeom>
              <a:avLst/>
              <a:gdLst/>
              <a:ahLst/>
              <a:cxnLst/>
              <a:rect l="l" t="t" r="r" b="b"/>
              <a:pathLst>
                <a:path w="915" h="704" extrusionOk="0">
                  <a:moveTo>
                    <a:pt x="458" y="1"/>
                  </a:moveTo>
                  <a:cubicBezTo>
                    <a:pt x="206" y="1"/>
                    <a:pt x="1" y="206"/>
                    <a:pt x="1" y="461"/>
                  </a:cubicBezTo>
                  <a:cubicBezTo>
                    <a:pt x="1" y="551"/>
                    <a:pt x="27" y="633"/>
                    <a:pt x="71" y="703"/>
                  </a:cubicBezTo>
                  <a:cubicBezTo>
                    <a:pt x="381" y="659"/>
                    <a:pt x="663" y="600"/>
                    <a:pt x="908" y="520"/>
                  </a:cubicBezTo>
                  <a:cubicBezTo>
                    <a:pt x="911" y="501"/>
                    <a:pt x="915" y="481"/>
                    <a:pt x="915" y="461"/>
                  </a:cubicBezTo>
                  <a:cubicBezTo>
                    <a:pt x="915" y="206"/>
                    <a:pt x="710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1"/>
            <p:cNvSpPr/>
            <p:nvPr/>
          </p:nvSpPr>
          <p:spPr>
            <a:xfrm flipH="1">
              <a:off x="2232596" y="3237899"/>
              <a:ext cx="32738" cy="44610"/>
            </a:xfrm>
            <a:custGeom>
              <a:avLst/>
              <a:gdLst/>
              <a:ahLst/>
              <a:cxnLst/>
              <a:rect l="l" t="t" r="r" b="b"/>
              <a:pathLst>
                <a:path w="375" h="511" extrusionOk="0">
                  <a:moveTo>
                    <a:pt x="335" y="1"/>
                  </a:moveTo>
                  <a:cubicBezTo>
                    <a:pt x="150" y="1"/>
                    <a:pt x="0" y="153"/>
                    <a:pt x="0" y="335"/>
                  </a:cubicBezTo>
                  <a:cubicBezTo>
                    <a:pt x="0" y="401"/>
                    <a:pt x="20" y="461"/>
                    <a:pt x="50" y="511"/>
                  </a:cubicBezTo>
                  <a:cubicBezTo>
                    <a:pt x="173" y="361"/>
                    <a:pt x="278" y="190"/>
                    <a:pt x="374" y="7"/>
                  </a:cubicBezTo>
                  <a:cubicBezTo>
                    <a:pt x="362" y="4"/>
                    <a:pt x="348" y="1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1"/>
            <p:cNvSpPr/>
            <p:nvPr/>
          </p:nvSpPr>
          <p:spPr>
            <a:xfrm flipH="1">
              <a:off x="2232328" y="3825945"/>
              <a:ext cx="638774" cy="573037"/>
            </a:xfrm>
            <a:custGeom>
              <a:avLst/>
              <a:gdLst/>
              <a:ahLst/>
              <a:cxnLst/>
              <a:rect l="l" t="t" r="r" b="b"/>
              <a:pathLst>
                <a:path w="7317" h="6564" extrusionOk="0">
                  <a:moveTo>
                    <a:pt x="4174" y="0"/>
                  </a:moveTo>
                  <a:cubicBezTo>
                    <a:pt x="3767" y="242"/>
                    <a:pt x="3370" y="503"/>
                    <a:pt x="2985" y="778"/>
                  </a:cubicBezTo>
                  <a:cubicBezTo>
                    <a:pt x="2505" y="1123"/>
                    <a:pt x="1730" y="1467"/>
                    <a:pt x="1532" y="2073"/>
                  </a:cubicBezTo>
                  <a:cubicBezTo>
                    <a:pt x="1466" y="2279"/>
                    <a:pt x="1509" y="2597"/>
                    <a:pt x="1710" y="2728"/>
                  </a:cubicBezTo>
                  <a:cubicBezTo>
                    <a:pt x="1772" y="2770"/>
                    <a:pt x="1833" y="2787"/>
                    <a:pt x="1891" y="2787"/>
                  </a:cubicBezTo>
                  <a:cubicBezTo>
                    <a:pt x="2087" y="2787"/>
                    <a:pt x="2255" y="2588"/>
                    <a:pt x="2330" y="2393"/>
                  </a:cubicBezTo>
                  <a:lnTo>
                    <a:pt x="2330" y="2393"/>
                  </a:lnTo>
                  <a:cubicBezTo>
                    <a:pt x="2210" y="2801"/>
                    <a:pt x="1922" y="3804"/>
                    <a:pt x="2264" y="3940"/>
                  </a:cubicBezTo>
                  <a:cubicBezTo>
                    <a:pt x="2281" y="3947"/>
                    <a:pt x="2299" y="3950"/>
                    <a:pt x="2317" y="3950"/>
                  </a:cubicBezTo>
                  <a:cubicBezTo>
                    <a:pt x="2397" y="3950"/>
                    <a:pt x="2476" y="3891"/>
                    <a:pt x="2535" y="3832"/>
                  </a:cubicBezTo>
                  <a:cubicBezTo>
                    <a:pt x="2704" y="3656"/>
                    <a:pt x="2837" y="3448"/>
                    <a:pt x="2922" y="3222"/>
                  </a:cubicBezTo>
                  <a:cubicBezTo>
                    <a:pt x="3138" y="3752"/>
                    <a:pt x="3320" y="4348"/>
                    <a:pt x="3665" y="4815"/>
                  </a:cubicBezTo>
                  <a:cubicBezTo>
                    <a:pt x="2476" y="5120"/>
                    <a:pt x="88" y="5299"/>
                    <a:pt x="25" y="6126"/>
                  </a:cubicBezTo>
                  <a:cubicBezTo>
                    <a:pt x="0" y="6463"/>
                    <a:pt x="895" y="6563"/>
                    <a:pt x="1961" y="6563"/>
                  </a:cubicBezTo>
                  <a:cubicBezTo>
                    <a:pt x="3501" y="6563"/>
                    <a:pt x="5400" y="6355"/>
                    <a:pt x="5400" y="6355"/>
                  </a:cubicBezTo>
                  <a:cubicBezTo>
                    <a:pt x="5400" y="6355"/>
                    <a:pt x="4793" y="5636"/>
                    <a:pt x="6055" y="5431"/>
                  </a:cubicBezTo>
                  <a:cubicBezTo>
                    <a:pt x="7317" y="5226"/>
                    <a:pt x="5784" y="133"/>
                    <a:pt x="4174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1"/>
            <p:cNvSpPr/>
            <p:nvPr/>
          </p:nvSpPr>
          <p:spPr>
            <a:xfrm flipH="1">
              <a:off x="2738882" y="3495447"/>
              <a:ext cx="129553" cy="132521"/>
            </a:xfrm>
            <a:custGeom>
              <a:avLst/>
              <a:gdLst/>
              <a:ahLst/>
              <a:cxnLst/>
              <a:rect l="l" t="t" r="r" b="b"/>
              <a:pathLst>
                <a:path w="1484" h="1518" extrusionOk="0">
                  <a:moveTo>
                    <a:pt x="1484" y="1"/>
                  </a:moveTo>
                  <a:cubicBezTo>
                    <a:pt x="1484" y="1"/>
                    <a:pt x="219" y="226"/>
                    <a:pt x="299" y="381"/>
                  </a:cubicBezTo>
                  <a:cubicBezTo>
                    <a:pt x="324" y="434"/>
                    <a:pt x="391" y="452"/>
                    <a:pt x="468" y="452"/>
                  </a:cubicBezTo>
                  <a:cubicBezTo>
                    <a:pt x="623" y="452"/>
                    <a:pt x="822" y="382"/>
                    <a:pt x="822" y="381"/>
                  </a:cubicBezTo>
                  <a:lnTo>
                    <a:pt x="822" y="381"/>
                  </a:lnTo>
                  <a:cubicBezTo>
                    <a:pt x="822" y="382"/>
                    <a:pt x="1" y="789"/>
                    <a:pt x="292" y="904"/>
                  </a:cubicBezTo>
                  <a:cubicBezTo>
                    <a:pt x="328" y="919"/>
                    <a:pt x="366" y="926"/>
                    <a:pt x="404" y="926"/>
                  </a:cubicBezTo>
                  <a:cubicBezTo>
                    <a:pt x="472" y="926"/>
                    <a:pt x="542" y="905"/>
                    <a:pt x="607" y="873"/>
                  </a:cubicBezTo>
                  <a:lnTo>
                    <a:pt x="607" y="873"/>
                  </a:lnTo>
                  <a:cubicBezTo>
                    <a:pt x="365" y="1091"/>
                    <a:pt x="133" y="1379"/>
                    <a:pt x="441" y="1494"/>
                  </a:cubicBezTo>
                  <a:cubicBezTo>
                    <a:pt x="483" y="1510"/>
                    <a:pt x="524" y="1517"/>
                    <a:pt x="564" y="1517"/>
                  </a:cubicBezTo>
                  <a:cubicBezTo>
                    <a:pt x="1034" y="1517"/>
                    <a:pt x="1426" y="522"/>
                    <a:pt x="1484" y="1"/>
                  </a:cubicBezTo>
                  <a:close/>
                </a:path>
              </a:pathLst>
            </a:custGeom>
            <a:solidFill>
              <a:srgbClr val="F6E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7" name="Google Shape;1077;p31"/>
            <p:cNvGrpSpPr/>
            <p:nvPr/>
          </p:nvGrpSpPr>
          <p:grpSpPr>
            <a:xfrm>
              <a:off x="2007358" y="3326182"/>
              <a:ext cx="643052" cy="977730"/>
              <a:chOff x="2007358" y="2621332"/>
              <a:chExt cx="643052" cy="977730"/>
            </a:xfrm>
          </p:grpSpPr>
          <p:sp>
            <p:nvSpPr>
              <p:cNvPr id="1078" name="Google Shape;1078;p31"/>
              <p:cNvSpPr/>
              <p:nvPr/>
            </p:nvSpPr>
            <p:spPr>
              <a:xfrm flipH="1">
                <a:off x="2007358" y="2621332"/>
                <a:ext cx="643052" cy="973395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11150" extrusionOk="0">
                    <a:moveTo>
                      <a:pt x="3839" y="0"/>
                    </a:moveTo>
                    <a:cubicBezTo>
                      <a:pt x="3746" y="47"/>
                      <a:pt x="3640" y="87"/>
                      <a:pt x="3524" y="122"/>
                    </a:cubicBezTo>
                    <a:cubicBezTo>
                      <a:pt x="3279" y="202"/>
                      <a:pt x="2997" y="261"/>
                      <a:pt x="2687" y="305"/>
                    </a:cubicBezTo>
                    <a:cubicBezTo>
                      <a:pt x="2253" y="368"/>
                      <a:pt x="1769" y="397"/>
                      <a:pt x="1289" y="397"/>
                    </a:cubicBezTo>
                    <a:cubicBezTo>
                      <a:pt x="845" y="397"/>
                      <a:pt x="402" y="374"/>
                      <a:pt x="0" y="328"/>
                    </a:cubicBezTo>
                    <a:lnTo>
                      <a:pt x="0" y="328"/>
                    </a:lnTo>
                    <a:cubicBezTo>
                      <a:pt x="298" y="663"/>
                      <a:pt x="762" y="1030"/>
                      <a:pt x="1405" y="1123"/>
                    </a:cubicBezTo>
                    <a:cubicBezTo>
                      <a:pt x="1693" y="1686"/>
                      <a:pt x="2627" y="4401"/>
                      <a:pt x="2699" y="5583"/>
                    </a:cubicBezTo>
                    <a:cubicBezTo>
                      <a:pt x="2563" y="5438"/>
                      <a:pt x="2418" y="5319"/>
                      <a:pt x="2299" y="5319"/>
                    </a:cubicBezTo>
                    <a:cubicBezTo>
                      <a:pt x="2262" y="5319"/>
                      <a:pt x="2230" y="5332"/>
                      <a:pt x="2196" y="5355"/>
                    </a:cubicBezTo>
                    <a:cubicBezTo>
                      <a:pt x="1932" y="5580"/>
                      <a:pt x="2520" y="5984"/>
                      <a:pt x="2647" y="6063"/>
                    </a:cubicBezTo>
                    <a:cubicBezTo>
                      <a:pt x="2643" y="6067"/>
                      <a:pt x="2643" y="6070"/>
                      <a:pt x="2640" y="6077"/>
                    </a:cubicBezTo>
                    <a:cubicBezTo>
                      <a:pt x="2587" y="6070"/>
                      <a:pt x="2464" y="6057"/>
                      <a:pt x="2322" y="6050"/>
                    </a:cubicBezTo>
                    <a:lnTo>
                      <a:pt x="2322" y="6050"/>
                    </a:lnTo>
                    <a:cubicBezTo>
                      <a:pt x="3635" y="7208"/>
                      <a:pt x="4608" y="10967"/>
                      <a:pt x="3531" y="11149"/>
                    </a:cubicBezTo>
                    <a:lnTo>
                      <a:pt x="3531" y="11149"/>
                    </a:lnTo>
                    <a:cubicBezTo>
                      <a:pt x="3714" y="11133"/>
                      <a:pt x="3890" y="11114"/>
                      <a:pt x="4061" y="11087"/>
                    </a:cubicBezTo>
                    <a:cubicBezTo>
                      <a:pt x="4998" y="10922"/>
                      <a:pt x="5895" y="10573"/>
                      <a:pt x="6438" y="10190"/>
                    </a:cubicBezTo>
                    <a:cubicBezTo>
                      <a:pt x="6617" y="10044"/>
                      <a:pt x="6772" y="9885"/>
                      <a:pt x="6902" y="9713"/>
                    </a:cubicBezTo>
                    <a:cubicBezTo>
                      <a:pt x="6905" y="9706"/>
                      <a:pt x="6905" y="9703"/>
                      <a:pt x="6908" y="9699"/>
                    </a:cubicBezTo>
                    <a:cubicBezTo>
                      <a:pt x="7120" y="9272"/>
                      <a:pt x="7365" y="8779"/>
                      <a:pt x="7362" y="8067"/>
                    </a:cubicBezTo>
                    <a:cubicBezTo>
                      <a:pt x="7359" y="7981"/>
                      <a:pt x="7349" y="7888"/>
                      <a:pt x="7339" y="7799"/>
                    </a:cubicBezTo>
                    <a:cubicBezTo>
                      <a:pt x="7256" y="7156"/>
                      <a:pt x="7041" y="6560"/>
                      <a:pt x="6766" y="5988"/>
                    </a:cubicBezTo>
                    <a:cubicBezTo>
                      <a:pt x="6743" y="5944"/>
                      <a:pt x="6723" y="5901"/>
                      <a:pt x="6703" y="5858"/>
                    </a:cubicBezTo>
                    <a:cubicBezTo>
                      <a:pt x="6497" y="5481"/>
                      <a:pt x="6289" y="5113"/>
                      <a:pt x="6084" y="4759"/>
                    </a:cubicBezTo>
                    <a:cubicBezTo>
                      <a:pt x="5846" y="4365"/>
                      <a:pt x="5600" y="3977"/>
                      <a:pt x="5375" y="3587"/>
                    </a:cubicBezTo>
                    <a:cubicBezTo>
                      <a:pt x="5226" y="3325"/>
                      <a:pt x="5084" y="3063"/>
                      <a:pt x="4944" y="2798"/>
                    </a:cubicBezTo>
                    <a:cubicBezTo>
                      <a:pt x="4746" y="2434"/>
                      <a:pt x="4584" y="2100"/>
                      <a:pt x="4471" y="1805"/>
                    </a:cubicBezTo>
                    <a:cubicBezTo>
                      <a:pt x="4263" y="1322"/>
                      <a:pt x="4084" y="828"/>
                      <a:pt x="3945" y="318"/>
                    </a:cubicBezTo>
                    <a:cubicBezTo>
                      <a:pt x="3908" y="206"/>
                      <a:pt x="3872" y="96"/>
                      <a:pt x="3839" y="0"/>
                    </a:cubicBezTo>
                    <a:close/>
                    <a:moveTo>
                      <a:pt x="3531" y="11149"/>
                    </a:moveTo>
                    <a:lnTo>
                      <a:pt x="3531" y="11149"/>
                    </a:lnTo>
                    <a:cubicBezTo>
                      <a:pt x="3529" y="11149"/>
                      <a:pt x="3526" y="11149"/>
                      <a:pt x="3524" y="11150"/>
                    </a:cubicBezTo>
                    <a:lnTo>
                      <a:pt x="3527" y="11150"/>
                    </a:lnTo>
                    <a:cubicBezTo>
                      <a:pt x="3529" y="11149"/>
                      <a:pt x="3530" y="11149"/>
                      <a:pt x="3531" y="11149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1"/>
              <p:cNvSpPr/>
              <p:nvPr/>
            </p:nvSpPr>
            <p:spPr>
              <a:xfrm flipH="1">
                <a:off x="2247958" y="3149729"/>
                <a:ext cx="294288" cy="449333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5147" extrusionOk="0">
                    <a:moveTo>
                      <a:pt x="937" y="0"/>
                    </a:moveTo>
                    <a:cubicBezTo>
                      <a:pt x="673" y="0"/>
                      <a:pt x="418" y="36"/>
                      <a:pt x="500" y="185"/>
                    </a:cubicBezTo>
                    <a:cubicBezTo>
                      <a:pt x="566" y="305"/>
                      <a:pt x="722" y="338"/>
                      <a:pt x="881" y="338"/>
                    </a:cubicBezTo>
                    <a:cubicBezTo>
                      <a:pt x="1033" y="338"/>
                      <a:pt x="1189" y="308"/>
                      <a:pt x="1281" y="285"/>
                    </a:cubicBezTo>
                    <a:lnTo>
                      <a:pt x="1281" y="285"/>
                    </a:lnTo>
                    <a:cubicBezTo>
                      <a:pt x="1275" y="294"/>
                      <a:pt x="1272" y="305"/>
                      <a:pt x="1265" y="314"/>
                    </a:cubicBezTo>
                    <a:cubicBezTo>
                      <a:pt x="1023" y="453"/>
                      <a:pt x="395" y="828"/>
                      <a:pt x="560" y="960"/>
                    </a:cubicBezTo>
                    <a:cubicBezTo>
                      <a:pt x="577" y="974"/>
                      <a:pt x="596" y="977"/>
                      <a:pt x="623" y="977"/>
                    </a:cubicBezTo>
                    <a:cubicBezTo>
                      <a:pt x="722" y="977"/>
                      <a:pt x="887" y="890"/>
                      <a:pt x="1066" y="775"/>
                    </a:cubicBezTo>
                    <a:lnTo>
                      <a:pt x="1066" y="775"/>
                    </a:lnTo>
                    <a:cubicBezTo>
                      <a:pt x="577" y="1983"/>
                      <a:pt x="0" y="4100"/>
                      <a:pt x="1696" y="5146"/>
                    </a:cubicBezTo>
                    <a:cubicBezTo>
                      <a:pt x="1848" y="5146"/>
                      <a:pt x="2000" y="5139"/>
                      <a:pt x="2156" y="5130"/>
                    </a:cubicBezTo>
                    <a:cubicBezTo>
                      <a:pt x="2199" y="5119"/>
                      <a:pt x="2242" y="5113"/>
                      <a:pt x="2285" y="5103"/>
                    </a:cubicBezTo>
                    <a:lnTo>
                      <a:pt x="2288" y="5103"/>
                    </a:lnTo>
                    <a:cubicBezTo>
                      <a:pt x="3371" y="4928"/>
                      <a:pt x="2397" y="1162"/>
                      <a:pt x="1083" y="3"/>
                    </a:cubicBezTo>
                    <a:cubicBezTo>
                      <a:pt x="1037" y="3"/>
                      <a:pt x="987" y="0"/>
                      <a:pt x="937" y="0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080;p31"/>
            <p:cNvGrpSpPr/>
            <p:nvPr/>
          </p:nvGrpSpPr>
          <p:grpSpPr>
            <a:xfrm rot="4320102">
              <a:off x="2380192" y="3251947"/>
              <a:ext cx="501244" cy="959813"/>
              <a:chOff x="3718475" y="677675"/>
              <a:chExt cx="501226" cy="959778"/>
            </a:xfrm>
          </p:grpSpPr>
          <p:sp>
            <p:nvSpPr>
              <p:cNvPr id="1081" name="Google Shape;1081;p31"/>
              <p:cNvSpPr/>
              <p:nvPr/>
            </p:nvSpPr>
            <p:spPr>
              <a:xfrm>
                <a:off x="4032062" y="887653"/>
                <a:ext cx="74530" cy="44654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6956" extrusionOk="0">
                    <a:moveTo>
                      <a:pt x="118" y="1"/>
                    </a:moveTo>
                    <a:cubicBezTo>
                      <a:pt x="58" y="1"/>
                      <a:pt x="1" y="47"/>
                      <a:pt x="31" y="117"/>
                    </a:cubicBezTo>
                    <a:cubicBezTo>
                      <a:pt x="476" y="1200"/>
                      <a:pt x="729" y="2350"/>
                      <a:pt x="852" y="3513"/>
                    </a:cubicBezTo>
                    <a:cubicBezTo>
                      <a:pt x="912" y="4088"/>
                      <a:pt x="945" y="4670"/>
                      <a:pt x="949" y="5248"/>
                    </a:cubicBezTo>
                    <a:cubicBezTo>
                      <a:pt x="955" y="5793"/>
                      <a:pt x="866" y="6371"/>
                      <a:pt x="925" y="6909"/>
                    </a:cubicBezTo>
                    <a:cubicBezTo>
                      <a:pt x="927" y="6938"/>
                      <a:pt x="952" y="6956"/>
                      <a:pt x="975" y="6956"/>
                    </a:cubicBezTo>
                    <a:cubicBezTo>
                      <a:pt x="993" y="6956"/>
                      <a:pt x="1011" y="6946"/>
                      <a:pt x="1018" y="6923"/>
                    </a:cubicBezTo>
                    <a:cubicBezTo>
                      <a:pt x="1161" y="6401"/>
                      <a:pt x="1125" y="5786"/>
                      <a:pt x="1121" y="5248"/>
                    </a:cubicBezTo>
                    <a:cubicBezTo>
                      <a:pt x="1118" y="4647"/>
                      <a:pt x="1085" y="4042"/>
                      <a:pt x="1018" y="3440"/>
                    </a:cubicBezTo>
                    <a:cubicBezTo>
                      <a:pt x="895" y="2287"/>
                      <a:pt x="659" y="1144"/>
                      <a:pt x="217" y="67"/>
                    </a:cubicBezTo>
                    <a:cubicBezTo>
                      <a:pt x="199" y="21"/>
                      <a:pt x="158" y="1"/>
                      <a:pt x="118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1"/>
              <p:cNvSpPr/>
              <p:nvPr/>
            </p:nvSpPr>
            <p:spPr>
              <a:xfrm>
                <a:off x="3768418" y="740521"/>
                <a:ext cx="370855" cy="896933"/>
              </a:xfrm>
              <a:custGeom>
                <a:avLst/>
                <a:gdLst/>
                <a:ahLst/>
                <a:cxnLst/>
                <a:rect l="l" t="t" r="r" b="b"/>
                <a:pathLst>
                  <a:path w="5777" h="13972" extrusionOk="0">
                    <a:moveTo>
                      <a:pt x="58" y="0"/>
                    </a:moveTo>
                    <a:cubicBezTo>
                      <a:pt x="28" y="0"/>
                      <a:pt x="0" y="29"/>
                      <a:pt x="20" y="59"/>
                    </a:cubicBezTo>
                    <a:cubicBezTo>
                      <a:pt x="788" y="1083"/>
                      <a:pt x="1658" y="1997"/>
                      <a:pt x="2353" y="3080"/>
                    </a:cubicBezTo>
                    <a:cubicBezTo>
                      <a:pt x="3034" y="4141"/>
                      <a:pt x="3617" y="5270"/>
                      <a:pt x="4088" y="6443"/>
                    </a:cubicBezTo>
                    <a:cubicBezTo>
                      <a:pt x="5042" y="8810"/>
                      <a:pt x="5511" y="11282"/>
                      <a:pt x="5471" y="13835"/>
                    </a:cubicBezTo>
                    <a:cubicBezTo>
                      <a:pt x="5469" y="13926"/>
                      <a:pt x="5539" y="13972"/>
                      <a:pt x="5610" y="13972"/>
                    </a:cubicBezTo>
                    <a:cubicBezTo>
                      <a:pt x="5680" y="13972"/>
                      <a:pt x="5752" y="13926"/>
                      <a:pt x="5753" y="13835"/>
                    </a:cubicBezTo>
                    <a:cubicBezTo>
                      <a:pt x="5777" y="11299"/>
                      <a:pt x="5238" y="8720"/>
                      <a:pt x="4261" y="6384"/>
                    </a:cubicBezTo>
                    <a:cubicBezTo>
                      <a:pt x="3769" y="5207"/>
                      <a:pt x="3164" y="4081"/>
                      <a:pt x="2466" y="3014"/>
                    </a:cubicBezTo>
                    <a:cubicBezTo>
                      <a:pt x="1792" y="1973"/>
                      <a:pt x="1031" y="827"/>
                      <a:pt x="83" y="9"/>
                    </a:cubicBezTo>
                    <a:cubicBezTo>
                      <a:pt x="75" y="3"/>
                      <a:pt x="66" y="0"/>
                      <a:pt x="58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1"/>
              <p:cNvSpPr/>
              <p:nvPr/>
            </p:nvSpPr>
            <p:spPr>
              <a:xfrm>
                <a:off x="4066020" y="876997"/>
                <a:ext cx="79152" cy="126143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965" extrusionOk="0">
                    <a:moveTo>
                      <a:pt x="1186" y="0"/>
                    </a:moveTo>
                    <a:cubicBezTo>
                      <a:pt x="1177" y="0"/>
                      <a:pt x="1167" y="3"/>
                      <a:pt x="1160" y="10"/>
                    </a:cubicBezTo>
                    <a:cubicBezTo>
                      <a:pt x="645" y="462"/>
                      <a:pt x="320" y="1237"/>
                      <a:pt x="30" y="1845"/>
                    </a:cubicBezTo>
                    <a:cubicBezTo>
                      <a:pt x="1" y="1909"/>
                      <a:pt x="54" y="1965"/>
                      <a:pt x="105" y="1965"/>
                    </a:cubicBezTo>
                    <a:cubicBezTo>
                      <a:pt x="129" y="1965"/>
                      <a:pt x="152" y="1953"/>
                      <a:pt x="167" y="1924"/>
                    </a:cubicBezTo>
                    <a:cubicBezTo>
                      <a:pt x="337" y="1582"/>
                      <a:pt x="516" y="1250"/>
                      <a:pt x="708" y="921"/>
                    </a:cubicBezTo>
                    <a:cubicBezTo>
                      <a:pt x="878" y="632"/>
                      <a:pt x="1097" y="360"/>
                      <a:pt x="1220" y="47"/>
                    </a:cubicBezTo>
                    <a:cubicBezTo>
                      <a:pt x="1232" y="19"/>
                      <a:pt x="1209" y="0"/>
                      <a:pt x="1186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1"/>
              <p:cNvSpPr/>
              <p:nvPr/>
            </p:nvSpPr>
            <p:spPr>
              <a:xfrm>
                <a:off x="4073210" y="967638"/>
                <a:ext cx="119659" cy="32868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512" extrusionOk="0">
                    <a:moveTo>
                      <a:pt x="1155" y="1"/>
                    </a:moveTo>
                    <a:cubicBezTo>
                      <a:pt x="724" y="1"/>
                      <a:pt x="278" y="141"/>
                      <a:pt x="18" y="449"/>
                    </a:cubicBezTo>
                    <a:cubicBezTo>
                      <a:pt x="0" y="470"/>
                      <a:pt x="14" y="512"/>
                      <a:pt x="43" y="512"/>
                    </a:cubicBezTo>
                    <a:cubicBezTo>
                      <a:pt x="46" y="512"/>
                      <a:pt x="50" y="511"/>
                      <a:pt x="55" y="509"/>
                    </a:cubicBezTo>
                    <a:cubicBezTo>
                      <a:pt x="297" y="410"/>
                      <a:pt x="527" y="276"/>
                      <a:pt x="786" y="217"/>
                    </a:cubicBezTo>
                    <a:cubicBezTo>
                      <a:pt x="915" y="187"/>
                      <a:pt x="1040" y="174"/>
                      <a:pt x="1165" y="174"/>
                    </a:cubicBezTo>
                    <a:cubicBezTo>
                      <a:pt x="1358" y="174"/>
                      <a:pt x="1549" y="204"/>
                      <a:pt x="1746" y="247"/>
                    </a:cubicBezTo>
                    <a:cubicBezTo>
                      <a:pt x="1753" y="248"/>
                      <a:pt x="1760" y="249"/>
                      <a:pt x="1766" y="249"/>
                    </a:cubicBezTo>
                    <a:cubicBezTo>
                      <a:pt x="1843" y="249"/>
                      <a:pt x="1863" y="141"/>
                      <a:pt x="1786" y="110"/>
                    </a:cubicBezTo>
                    <a:cubicBezTo>
                      <a:pt x="1599" y="39"/>
                      <a:pt x="1379" y="1"/>
                      <a:pt x="1155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1"/>
              <p:cNvSpPr/>
              <p:nvPr/>
            </p:nvSpPr>
            <p:spPr>
              <a:xfrm>
                <a:off x="3753910" y="835142"/>
                <a:ext cx="130573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1" extrusionOk="0">
                    <a:moveTo>
                      <a:pt x="80" y="0"/>
                    </a:moveTo>
                    <a:cubicBezTo>
                      <a:pt x="33" y="0"/>
                      <a:pt x="1" y="69"/>
                      <a:pt x="50" y="94"/>
                    </a:cubicBezTo>
                    <a:cubicBezTo>
                      <a:pt x="409" y="257"/>
                      <a:pt x="785" y="380"/>
                      <a:pt x="1157" y="509"/>
                    </a:cubicBezTo>
                    <a:cubicBezTo>
                      <a:pt x="1332" y="568"/>
                      <a:pt x="1521" y="660"/>
                      <a:pt x="1702" y="660"/>
                    </a:cubicBezTo>
                    <a:cubicBezTo>
                      <a:pt x="1787" y="660"/>
                      <a:pt x="1869" y="641"/>
                      <a:pt x="1948" y="589"/>
                    </a:cubicBezTo>
                    <a:cubicBezTo>
                      <a:pt x="2033" y="535"/>
                      <a:pt x="1983" y="422"/>
                      <a:pt x="1903" y="422"/>
                    </a:cubicBezTo>
                    <a:cubicBezTo>
                      <a:pt x="1889" y="422"/>
                      <a:pt x="1874" y="425"/>
                      <a:pt x="1858" y="433"/>
                    </a:cubicBezTo>
                    <a:cubicBezTo>
                      <a:pt x="1812" y="457"/>
                      <a:pt x="1757" y="466"/>
                      <a:pt x="1698" y="466"/>
                    </a:cubicBezTo>
                    <a:cubicBezTo>
                      <a:pt x="1453" y="466"/>
                      <a:pt x="1127" y="299"/>
                      <a:pt x="947" y="240"/>
                    </a:cubicBezTo>
                    <a:cubicBezTo>
                      <a:pt x="665" y="150"/>
                      <a:pt x="379" y="64"/>
                      <a:pt x="90" y="1"/>
                    </a:cubicBezTo>
                    <a:cubicBezTo>
                      <a:pt x="87" y="0"/>
                      <a:pt x="83" y="0"/>
                      <a:pt x="80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1"/>
              <p:cNvSpPr/>
              <p:nvPr/>
            </p:nvSpPr>
            <p:spPr>
              <a:xfrm>
                <a:off x="3845129" y="705792"/>
                <a:ext cx="50072" cy="159589"/>
              </a:xfrm>
              <a:custGeom>
                <a:avLst/>
                <a:gdLst/>
                <a:ahLst/>
                <a:cxnLst/>
                <a:rect l="l" t="t" r="r" b="b"/>
                <a:pathLst>
                  <a:path w="780" h="2486" extrusionOk="0">
                    <a:moveTo>
                      <a:pt x="46" y="0"/>
                    </a:moveTo>
                    <a:cubicBezTo>
                      <a:pt x="23" y="0"/>
                      <a:pt x="1" y="18"/>
                      <a:pt x="9" y="48"/>
                    </a:cubicBezTo>
                    <a:cubicBezTo>
                      <a:pt x="109" y="404"/>
                      <a:pt x="221" y="760"/>
                      <a:pt x="314" y="1115"/>
                    </a:cubicBezTo>
                    <a:cubicBezTo>
                      <a:pt x="404" y="1464"/>
                      <a:pt x="627" y="2085"/>
                      <a:pt x="460" y="2415"/>
                    </a:cubicBezTo>
                    <a:cubicBezTo>
                      <a:pt x="448" y="2435"/>
                      <a:pt x="457" y="2475"/>
                      <a:pt x="487" y="2478"/>
                    </a:cubicBezTo>
                    <a:cubicBezTo>
                      <a:pt x="500" y="2481"/>
                      <a:pt x="514" y="2481"/>
                      <a:pt x="527" y="2484"/>
                    </a:cubicBezTo>
                    <a:cubicBezTo>
                      <a:pt x="533" y="2485"/>
                      <a:pt x="538" y="2486"/>
                      <a:pt x="544" y="2486"/>
                    </a:cubicBezTo>
                    <a:cubicBezTo>
                      <a:pt x="576" y="2486"/>
                      <a:pt x="612" y="2468"/>
                      <a:pt x="620" y="2432"/>
                    </a:cubicBezTo>
                    <a:cubicBezTo>
                      <a:pt x="779" y="1663"/>
                      <a:pt x="374" y="713"/>
                      <a:pt x="85" y="25"/>
                    </a:cubicBezTo>
                    <a:cubicBezTo>
                      <a:pt x="77" y="8"/>
                      <a:pt x="61" y="0"/>
                      <a:pt x="46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1"/>
              <p:cNvSpPr/>
              <p:nvPr/>
            </p:nvSpPr>
            <p:spPr>
              <a:xfrm>
                <a:off x="3857775" y="1253878"/>
                <a:ext cx="276039" cy="313143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4878" extrusionOk="0">
                    <a:moveTo>
                      <a:pt x="317" y="0"/>
                    </a:moveTo>
                    <a:cubicBezTo>
                      <a:pt x="228" y="0"/>
                      <a:pt x="138" y="7"/>
                      <a:pt x="47" y="22"/>
                    </a:cubicBezTo>
                    <a:cubicBezTo>
                      <a:pt x="1" y="28"/>
                      <a:pt x="18" y="95"/>
                      <a:pt x="61" y="101"/>
                    </a:cubicBezTo>
                    <a:cubicBezTo>
                      <a:pt x="1274" y="247"/>
                      <a:pt x="2065" y="919"/>
                      <a:pt x="2736" y="1913"/>
                    </a:cubicBezTo>
                    <a:cubicBezTo>
                      <a:pt x="3015" y="2332"/>
                      <a:pt x="3281" y="2764"/>
                      <a:pt x="3507" y="3215"/>
                    </a:cubicBezTo>
                    <a:cubicBezTo>
                      <a:pt x="3766" y="3737"/>
                      <a:pt x="3920" y="4289"/>
                      <a:pt x="4139" y="4824"/>
                    </a:cubicBezTo>
                    <a:cubicBezTo>
                      <a:pt x="4153" y="4859"/>
                      <a:pt x="4190" y="4878"/>
                      <a:pt x="4225" y="4878"/>
                    </a:cubicBezTo>
                    <a:cubicBezTo>
                      <a:pt x="4264" y="4878"/>
                      <a:pt x="4300" y="4854"/>
                      <a:pt x="4294" y="4801"/>
                    </a:cubicBezTo>
                    <a:cubicBezTo>
                      <a:pt x="4228" y="4243"/>
                      <a:pt x="3952" y="3687"/>
                      <a:pt x="3693" y="3195"/>
                    </a:cubicBezTo>
                    <a:cubicBezTo>
                      <a:pt x="3381" y="2597"/>
                      <a:pt x="3025" y="2009"/>
                      <a:pt x="2619" y="1471"/>
                    </a:cubicBezTo>
                    <a:cubicBezTo>
                      <a:pt x="2088" y="763"/>
                      <a:pt x="1257" y="0"/>
                      <a:pt x="317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1"/>
              <p:cNvSpPr/>
              <p:nvPr/>
            </p:nvSpPr>
            <p:spPr>
              <a:xfrm>
                <a:off x="3884608" y="1205155"/>
                <a:ext cx="107141" cy="105729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47" extrusionOk="0">
                    <a:moveTo>
                      <a:pt x="77" y="1"/>
                    </a:moveTo>
                    <a:cubicBezTo>
                      <a:pt x="29" y="1"/>
                      <a:pt x="0" y="75"/>
                      <a:pt x="52" y="96"/>
                    </a:cubicBezTo>
                    <a:cubicBezTo>
                      <a:pt x="743" y="392"/>
                      <a:pt x="1201" y="927"/>
                      <a:pt x="1494" y="1601"/>
                    </a:cubicBezTo>
                    <a:cubicBezTo>
                      <a:pt x="1508" y="1633"/>
                      <a:pt x="1533" y="1646"/>
                      <a:pt x="1560" y="1646"/>
                    </a:cubicBezTo>
                    <a:cubicBezTo>
                      <a:pt x="1612" y="1646"/>
                      <a:pt x="1669" y="1597"/>
                      <a:pt x="1653" y="1535"/>
                    </a:cubicBezTo>
                    <a:cubicBezTo>
                      <a:pt x="1457" y="781"/>
                      <a:pt x="819" y="213"/>
                      <a:pt x="92" y="3"/>
                    </a:cubicBezTo>
                    <a:cubicBezTo>
                      <a:pt x="87" y="1"/>
                      <a:pt x="82" y="1"/>
                      <a:pt x="77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1"/>
              <p:cNvSpPr/>
              <p:nvPr/>
            </p:nvSpPr>
            <p:spPr>
              <a:xfrm>
                <a:off x="3857005" y="1300226"/>
                <a:ext cx="132113" cy="56042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873" extrusionOk="0">
                    <a:moveTo>
                      <a:pt x="1628" y="1"/>
                    </a:moveTo>
                    <a:cubicBezTo>
                      <a:pt x="1001" y="1"/>
                      <a:pt x="402" y="318"/>
                      <a:pt x="23" y="812"/>
                    </a:cubicBezTo>
                    <a:cubicBezTo>
                      <a:pt x="0" y="842"/>
                      <a:pt x="31" y="872"/>
                      <a:pt x="61" y="872"/>
                    </a:cubicBezTo>
                    <a:cubicBezTo>
                      <a:pt x="71" y="872"/>
                      <a:pt x="81" y="869"/>
                      <a:pt x="89" y="861"/>
                    </a:cubicBezTo>
                    <a:cubicBezTo>
                      <a:pt x="593" y="390"/>
                      <a:pt x="1183" y="196"/>
                      <a:pt x="1853" y="196"/>
                    </a:cubicBezTo>
                    <a:cubicBezTo>
                      <a:pt x="1881" y="196"/>
                      <a:pt x="1909" y="196"/>
                      <a:pt x="1938" y="197"/>
                    </a:cubicBezTo>
                    <a:cubicBezTo>
                      <a:pt x="2030" y="197"/>
                      <a:pt x="2057" y="48"/>
                      <a:pt x="1961" y="31"/>
                    </a:cubicBezTo>
                    <a:cubicBezTo>
                      <a:pt x="1850" y="11"/>
                      <a:pt x="1738" y="1"/>
                      <a:pt x="1628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1"/>
              <p:cNvSpPr/>
              <p:nvPr/>
            </p:nvSpPr>
            <p:spPr>
              <a:xfrm>
                <a:off x="3736578" y="711313"/>
                <a:ext cx="70743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988" extrusionOk="0">
                    <a:moveTo>
                      <a:pt x="552" y="0"/>
                    </a:moveTo>
                    <a:cubicBezTo>
                      <a:pt x="504" y="0"/>
                      <a:pt x="455" y="7"/>
                      <a:pt x="407" y="22"/>
                    </a:cubicBezTo>
                    <a:cubicBezTo>
                      <a:pt x="148" y="99"/>
                      <a:pt x="1" y="375"/>
                      <a:pt x="77" y="637"/>
                    </a:cubicBezTo>
                    <a:cubicBezTo>
                      <a:pt x="143" y="849"/>
                      <a:pt x="339" y="988"/>
                      <a:pt x="552" y="988"/>
                    </a:cubicBezTo>
                    <a:cubicBezTo>
                      <a:pt x="599" y="988"/>
                      <a:pt x="648" y="981"/>
                      <a:pt x="696" y="966"/>
                    </a:cubicBezTo>
                    <a:cubicBezTo>
                      <a:pt x="955" y="887"/>
                      <a:pt x="1102" y="611"/>
                      <a:pt x="1025" y="352"/>
                    </a:cubicBezTo>
                    <a:cubicBezTo>
                      <a:pt x="960" y="137"/>
                      <a:pt x="764" y="0"/>
                      <a:pt x="552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1"/>
              <p:cNvSpPr/>
              <p:nvPr/>
            </p:nvSpPr>
            <p:spPr>
              <a:xfrm>
                <a:off x="4102932" y="851062"/>
                <a:ext cx="70871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88" extrusionOk="0">
                    <a:moveTo>
                      <a:pt x="553" y="0"/>
                    </a:moveTo>
                    <a:cubicBezTo>
                      <a:pt x="505" y="0"/>
                      <a:pt x="457" y="7"/>
                      <a:pt x="409" y="22"/>
                    </a:cubicBezTo>
                    <a:cubicBezTo>
                      <a:pt x="147" y="98"/>
                      <a:pt x="1" y="374"/>
                      <a:pt x="81" y="637"/>
                    </a:cubicBezTo>
                    <a:cubicBezTo>
                      <a:pt x="143" y="849"/>
                      <a:pt x="338" y="988"/>
                      <a:pt x="551" y="988"/>
                    </a:cubicBezTo>
                    <a:cubicBezTo>
                      <a:pt x="599" y="988"/>
                      <a:pt x="647" y="981"/>
                      <a:pt x="695" y="966"/>
                    </a:cubicBezTo>
                    <a:cubicBezTo>
                      <a:pt x="954" y="886"/>
                      <a:pt x="1104" y="610"/>
                      <a:pt x="1024" y="351"/>
                    </a:cubicBezTo>
                    <a:cubicBezTo>
                      <a:pt x="959" y="137"/>
                      <a:pt x="764" y="0"/>
                      <a:pt x="553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1"/>
              <p:cNvSpPr/>
              <p:nvPr/>
            </p:nvSpPr>
            <p:spPr>
              <a:xfrm>
                <a:off x="3809566" y="1231860"/>
                <a:ext cx="7093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988" extrusionOk="0">
                    <a:moveTo>
                      <a:pt x="555" y="1"/>
                    </a:moveTo>
                    <a:cubicBezTo>
                      <a:pt x="507" y="1"/>
                      <a:pt x="458" y="8"/>
                      <a:pt x="410" y="22"/>
                    </a:cubicBezTo>
                    <a:cubicBezTo>
                      <a:pt x="150" y="99"/>
                      <a:pt x="1" y="375"/>
                      <a:pt x="80" y="637"/>
                    </a:cubicBezTo>
                    <a:cubicBezTo>
                      <a:pt x="145" y="849"/>
                      <a:pt x="342" y="988"/>
                      <a:pt x="553" y="988"/>
                    </a:cubicBezTo>
                    <a:cubicBezTo>
                      <a:pt x="600" y="988"/>
                      <a:pt x="648" y="981"/>
                      <a:pt x="695" y="966"/>
                    </a:cubicBezTo>
                    <a:cubicBezTo>
                      <a:pt x="958" y="886"/>
                      <a:pt x="1104" y="610"/>
                      <a:pt x="1025" y="351"/>
                    </a:cubicBezTo>
                    <a:cubicBezTo>
                      <a:pt x="962" y="137"/>
                      <a:pt x="767" y="1"/>
                      <a:pt x="555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1"/>
              <p:cNvSpPr/>
              <p:nvPr/>
            </p:nvSpPr>
            <p:spPr>
              <a:xfrm>
                <a:off x="3812776" y="677675"/>
                <a:ext cx="60857" cy="54373"/>
              </a:xfrm>
              <a:custGeom>
                <a:avLst/>
                <a:gdLst/>
                <a:ahLst/>
                <a:cxnLst/>
                <a:rect l="l" t="t" r="r" b="b"/>
                <a:pathLst>
                  <a:path w="948" h="847" extrusionOk="0">
                    <a:moveTo>
                      <a:pt x="472" y="0"/>
                    </a:moveTo>
                    <a:cubicBezTo>
                      <a:pt x="432" y="0"/>
                      <a:pt x="390" y="6"/>
                      <a:pt x="349" y="18"/>
                    </a:cubicBezTo>
                    <a:cubicBezTo>
                      <a:pt x="127" y="84"/>
                      <a:pt x="1" y="324"/>
                      <a:pt x="70" y="546"/>
                    </a:cubicBezTo>
                    <a:cubicBezTo>
                      <a:pt x="125" y="728"/>
                      <a:pt x="293" y="846"/>
                      <a:pt x="475" y="846"/>
                    </a:cubicBezTo>
                    <a:cubicBezTo>
                      <a:pt x="515" y="846"/>
                      <a:pt x="555" y="841"/>
                      <a:pt x="596" y="828"/>
                    </a:cubicBezTo>
                    <a:cubicBezTo>
                      <a:pt x="822" y="759"/>
                      <a:pt x="948" y="523"/>
                      <a:pt x="878" y="300"/>
                    </a:cubicBezTo>
                    <a:cubicBezTo>
                      <a:pt x="824" y="118"/>
                      <a:pt x="656" y="0"/>
                      <a:pt x="472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1"/>
              <p:cNvSpPr/>
              <p:nvPr/>
            </p:nvSpPr>
            <p:spPr>
              <a:xfrm>
                <a:off x="4012675" y="853566"/>
                <a:ext cx="60921" cy="54502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49" extrusionOk="0">
                    <a:moveTo>
                      <a:pt x="478" y="0"/>
                    </a:moveTo>
                    <a:cubicBezTo>
                      <a:pt x="436" y="0"/>
                      <a:pt x="395" y="7"/>
                      <a:pt x="353" y="19"/>
                    </a:cubicBezTo>
                    <a:cubicBezTo>
                      <a:pt x="127" y="86"/>
                      <a:pt x="1" y="322"/>
                      <a:pt x="71" y="548"/>
                    </a:cubicBezTo>
                    <a:cubicBezTo>
                      <a:pt x="125" y="731"/>
                      <a:pt x="294" y="848"/>
                      <a:pt x="475" y="848"/>
                    </a:cubicBezTo>
                    <a:cubicBezTo>
                      <a:pt x="515" y="848"/>
                      <a:pt x="556" y="843"/>
                      <a:pt x="596" y="831"/>
                    </a:cubicBezTo>
                    <a:cubicBezTo>
                      <a:pt x="821" y="760"/>
                      <a:pt x="948" y="525"/>
                      <a:pt x="878" y="302"/>
                    </a:cubicBezTo>
                    <a:cubicBezTo>
                      <a:pt x="824" y="118"/>
                      <a:pt x="658" y="0"/>
                      <a:pt x="478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1"/>
              <p:cNvSpPr/>
              <p:nvPr/>
            </p:nvSpPr>
            <p:spPr>
              <a:xfrm>
                <a:off x="3825614" y="1328921"/>
                <a:ext cx="60793" cy="5443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48" extrusionOk="0">
                    <a:moveTo>
                      <a:pt x="476" y="0"/>
                    </a:moveTo>
                    <a:cubicBezTo>
                      <a:pt x="434" y="0"/>
                      <a:pt x="391" y="6"/>
                      <a:pt x="349" y="20"/>
                    </a:cubicBezTo>
                    <a:cubicBezTo>
                      <a:pt x="126" y="86"/>
                      <a:pt x="0" y="322"/>
                      <a:pt x="70" y="548"/>
                    </a:cubicBezTo>
                    <a:cubicBezTo>
                      <a:pt x="124" y="730"/>
                      <a:pt x="293" y="848"/>
                      <a:pt x="474" y="848"/>
                    </a:cubicBezTo>
                    <a:cubicBezTo>
                      <a:pt x="514" y="848"/>
                      <a:pt x="555" y="842"/>
                      <a:pt x="595" y="830"/>
                    </a:cubicBezTo>
                    <a:cubicBezTo>
                      <a:pt x="821" y="761"/>
                      <a:pt x="947" y="524"/>
                      <a:pt x="878" y="302"/>
                    </a:cubicBezTo>
                    <a:cubicBezTo>
                      <a:pt x="824" y="118"/>
                      <a:pt x="658" y="0"/>
                      <a:pt x="476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1"/>
              <p:cNvSpPr/>
              <p:nvPr/>
            </p:nvSpPr>
            <p:spPr>
              <a:xfrm>
                <a:off x="4159037" y="953580"/>
                <a:ext cx="60664" cy="54437"/>
              </a:xfrm>
              <a:custGeom>
                <a:avLst/>
                <a:gdLst/>
                <a:ahLst/>
                <a:cxnLst/>
                <a:rect l="l" t="t" r="r" b="b"/>
                <a:pathLst>
                  <a:path w="945" h="848" extrusionOk="0">
                    <a:moveTo>
                      <a:pt x="474" y="1"/>
                    </a:moveTo>
                    <a:cubicBezTo>
                      <a:pt x="433" y="1"/>
                      <a:pt x="391" y="7"/>
                      <a:pt x="350" y="20"/>
                    </a:cubicBezTo>
                    <a:cubicBezTo>
                      <a:pt x="127" y="87"/>
                      <a:pt x="0" y="323"/>
                      <a:pt x="67" y="546"/>
                    </a:cubicBezTo>
                    <a:cubicBezTo>
                      <a:pt x="121" y="729"/>
                      <a:pt x="288" y="847"/>
                      <a:pt x="469" y="847"/>
                    </a:cubicBezTo>
                    <a:cubicBezTo>
                      <a:pt x="511" y="847"/>
                      <a:pt x="553" y="841"/>
                      <a:pt x="595" y="828"/>
                    </a:cubicBezTo>
                    <a:cubicBezTo>
                      <a:pt x="818" y="762"/>
                      <a:pt x="945" y="526"/>
                      <a:pt x="878" y="299"/>
                    </a:cubicBezTo>
                    <a:cubicBezTo>
                      <a:pt x="821" y="118"/>
                      <a:pt x="654" y="1"/>
                      <a:pt x="474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1"/>
              <p:cNvSpPr/>
              <p:nvPr/>
            </p:nvSpPr>
            <p:spPr>
              <a:xfrm>
                <a:off x="3860536" y="1178772"/>
                <a:ext cx="60728" cy="54437"/>
              </a:xfrm>
              <a:custGeom>
                <a:avLst/>
                <a:gdLst/>
                <a:ahLst/>
                <a:cxnLst/>
                <a:rect l="l" t="t" r="r" b="b"/>
                <a:pathLst>
                  <a:path w="946" h="848" extrusionOk="0">
                    <a:moveTo>
                      <a:pt x="472" y="1"/>
                    </a:moveTo>
                    <a:cubicBezTo>
                      <a:pt x="432" y="1"/>
                      <a:pt x="391" y="6"/>
                      <a:pt x="350" y="18"/>
                    </a:cubicBezTo>
                    <a:cubicBezTo>
                      <a:pt x="128" y="89"/>
                      <a:pt x="1" y="325"/>
                      <a:pt x="68" y="547"/>
                    </a:cubicBezTo>
                    <a:cubicBezTo>
                      <a:pt x="125" y="730"/>
                      <a:pt x="294" y="847"/>
                      <a:pt x="475" y="847"/>
                    </a:cubicBezTo>
                    <a:cubicBezTo>
                      <a:pt x="515" y="847"/>
                      <a:pt x="556" y="841"/>
                      <a:pt x="596" y="830"/>
                    </a:cubicBezTo>
                    <a:cubicBezTo>
                      <a:pt x="818" y="759"/>
                      <a:pt x="945" y="524"/>
                      <a:pt x="878" y="301"/>
                    </a:cubicBezTo>
                    <a:cubicBezTo>
                      <a:pt x="824" y="118"/>
                      <a:pt x="656" y="1"/>
                      <a:pt x="472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1"/>
              <p:cNvSpPr/>
              <p:nvPr/>
            </p:nvSpPr>
            <p:spPr>
              <a:xfrm>
                <a:off x="3718475" y="813252"/>
                <a:ext cx="55785" cy="49944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78" extrusionOk="0">
                    <a:moveTo>
                      <a:pt x="433" y="1"/>
                    </a:moveTo>
                    <a:cubicBezTo>
                      <a:pt x="397" y="1"/>
                      <a:pt x="360" y="6"/>
                      <a:pt x="323" y="17"/>
                    </a:cubicBezTo>
                    <a:cubicBezTo>
                      <a:pt x="117" y="80"/>
                      <a:pt x="1" y="296"/>
                      <a:pt x="64" y="502"/>
                    </a:cubicBezTo>
                    <a:cubicBezTo>
                      <a:pt x="116" y="669"/>
                      <a:pt x="269" y="778"/>
                      <a:pt x="435" y="778"/>
                    </a:cubicBezTo>
                    <a:cubicBezTo>
                      <a:pt x="473" y="778"/>
                      <a:pt x="511" y="772"/>
                      <a:pt x="549" y="761"/>
                    </a:cubicBezTo>
                    <a:cubicBezTo>
                      <a:pt x="752" y="698"/>
                      <a:pt x="868" y="482"/>
                      <a:pt x="805" y="276"/>
                    </a:cubicBezTo>
                    <a:cubicBezTo>
                      <a:pt x="756" y="109"/>
                      <a:pt x="602" y="1"/>
                      <a:pt x="433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9" name="Google Shape;1099;p31"/>
            <p:cNvGrpSpPr/>
            <p:nvPr/>
          </p:nvGrpSpPr>
          <p:grpSpPr>
            <a:xfrm>
              <a:off x="2129319" y="3581595"/>
              <a:ext cx="252821" cy="455008"/>
              <a:chOff x="2129319" y="2876745"/>
              <a:chExt cx="252821" cy="455008"/>
            </a:xfrm>
          </p:grpSpPr>
          <p:sp>
            <p:nvSpPr>
              <p:cNvPr id="1100" name="Google Shape;1100;p31"/>
              <p:cNvSpPr/>
              <p:nvPr/>
            </p:nvSpPr>
            <p:spPr>
              <a:xfrm flipH="1">
                <a:off x="2129319" y="2876745"/>
                <a:ext cx="252821" cy="455008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5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0" y="392"/>
                      <a:pt x="332" y="786"/>
                      <a:pt x="481" y="1187"/>
                    </a:cubicBezTo>
                    <a:cubicBezTo>
                      <a:pt x="630" y="1587"/>
                      <a:pt x="772" y="1988"/>
                      <a:pt x="888" y="2399"/>
                    </a:cubicBezTo>
                    <a:cubicBezTo>
                      <a:pt x="941" y="2600"/>
                      <a:pt x="991" y="2809"/>
                      <a:pt x="1037" y="3014"/>
                    </a:cubicBezTo>
                    <a:cubicBezTo>
                      <a:pt x="1087" y="3220"/>
                      <a:pt x="1090" y="3421"/>
                      <a:pt x="1074" y="3634"/>
                    </a:cubicBezTo>
                    <a:cubicBezTo>
                      <a:pt x="1031" y="4057"/>
                      <a:pt x="1087" y="4538"/>
                      <a:pt x="1362" y="4905"/>
                    </a:cubicBezTo>
                    <a:cubicBezTo>
                      <a:pt x="1431" y="4995"/>
                      <a:pt x="1517" y="5078"/>
                      <a:pt x="1620" y="5137"/>
                    </a:cubicBezTo>
                    <a:cubicBezTo>
                      <a:pt x="1702" y="5181"/>
                      <a:pt x="1795" y="5212"/>
                      <a:pt x="1891" y="5212"/>
                    </a:cubicBezTo>
                    <a:cubicBezTo>
                      <a:pt x="1920" y="5212"/>
                      <a:pt x="1949" y="5209"/>
                      <a:pt x="1978" y="5203"/>
                    </a:cubicBezTo>
                    <a:cubicBezTo>
                      <a:pt x="2107" y="5180"/>
                      <a:pt x="2212" y="5098"/>
                      <a:pt x="2282" y="5001"/>
                    </a:cubicBezTo>
                    <a:cubicBezTo>
                      <a:pt x="2348" y="4912"/>
                      <a:pt x="2405" y="4816"/>
                      <a:pt x="2451" y="4717"/>
                    </a:cubicBezTo>
                    <a:cubicBezTo>
                      <a:pt x="2547" y="4518"/>
                      <a:pt x="2614" y="4309"/>
                      <a:pt x="2669" y="4101"/>
                    </a:cubicBezTo>
                    <a:cubicBezTo>
                      <a:pt x="2726" y="3892"/>
                      <a:pt x="2769" y="3684"/>
                      <a:pt x="2805" y="3471"/>
                    </a:cubicBezTo>
                    <a:cubicBezTo>
                      <a:pt x="2878" y="3044"/>
                      <a:pt x="2895" y="2611"/>
                      <a:pt x="2845" y="2180"/>
                    </a:cubicBezTo>
                    <a:cubicBezTo>
                      <a:pt x="2789" y="1752"/>
                      <a:pt x="2677" y="1332"/>
                      <a:pt x="2487" y="951"/>
                    </a:cubicBezTo>
                    <a:lnTo>
                      <a:pt x="2487" y="951"/>
                    </a:lnTo>
                    <a:cubicBezTo>
                      <a:pt x="2646" y="1349"/>
                      <a:pt x="2742" y="1766"/>
                      <a:pt x="2769" y="2189"/>
                    </a:cubicBezTo>
                    <a:cubicBezTo>
                      <a:pt x="2805" y="2611"/>
                      <a:pt x="2776" y="3038"/>
                      <a:pt x="2693" y="3452"/>
                    </a:cubicBezTo>
                    <a:cubicBezTo>
                      <a:pt x="2600" y="3862"/>
                      <a:pt x="2514" y="4286"/>
                      <a:pt x="2328" y="4657"/>
                    </a:cubicBezTo>
                    <a:cubicBezTo>
                      <a:pt x="2282" y="4749"/>
                      <a:pt x="2229" y="4839"/>
                      <a:pt x="2169" y="4919"/>
                    </a:cubicBezTo>
                    <a:cubicBezTo>
                      <a:pt x="2113" y="4995"/>
                      <a:pt x="2038" y="5051"/>
                      <a:pt x="1951" y="5064"/>
                    </a:cubicBezTo>
                    <a:cubicBezTo>
                      <a:pt x="1935" y="5067"/>
                      <a:pt x="1919" y="5068"/>
                      <a:pt x="1903" y="5068"/>
                    </a:cubicBezTo>
                    <a:cubicBezTo>
                      <a:pt x="1833" y="5068"/>
                      <a:pt x="1759" y="5046"/>
                      <a:pt x="1693" y="5008"/>
                    </a:cubicBezTo>
                    <a:cubicBezTo>
                      <a:pt x="1613" y="4962"/>
                      <a:pt x="1541" y="4892"/>
                      <a:pt x="1481" y="4812"/>
                    </a:cubicBezTo>
                    <a:cubicBezTo>
                      <a:pt x="1358" y="4653"/>
                      <a:pt x="1283" y="4462"/>
                      <a:pt x="1239" y="4263"/>
                    </a:cubicBezTo>
                    <a:cubicBezTo>
                      <a:pt x="1193" y="4057"/>
                      <a:pt x="1196" y="3855"/>
                      <a:pt x="1209" y="3640"/>
                    </a:cubicBezTo>
                    <a:cubicBezTo>
                      <a:pt x="1216" y="3534"/>
                      <a:pt x="1219" y="3425"/>
                      <a:pt x="1213" y="3316"/>
                    </a:cubicBezTo>
                    <a:cubicBezTo>
                      <a:pt x="1209" y="3203"/>
                      <a:pt x="1190" y="3094"/>
                      <a:pt x="1166" y="2988"/>
                    </a:cubicBezTo>
                    <a:cubicBezTo>
                      <a:pt x="1116" y="2776"/>
                      <a:pt x="1060" y="2571"/>
                      <a:pt x="997" y="2365"/>
                    </a:cubicBezTo>
                    <a:cubicBezTo>
                      <a:pt x="736" y="1547"/>
                      <a:pt x="392" y="759"/>
                      <a:pt x="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1"/>
              <p:cNvSpPr/>
              <p:nvPr/>
            </p:nvSpPr>
            <p:spPr>
              <a:xfrm flipH="1">
                <a:off x="2229715" y="3231528"/>
                <a:ext cx="20254" cy="90268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034" extrusionOk="0">
                    <a:moveTo>
                      <a:pt x="147" y="993"/>
                    </a:moveTo>
                    <a:lnTo>
                      <a:pt x="146" y="994"/>
                    </a:lnTo>
                    <a:cubicBezTo>
                      <a:pt x="146" y="995"/>
                      <a:pt x="145" y="995"/>
                      <a:pt x="145" y="995"/>
                    </a:cubicBezTo>
                    <a:cubicBezTo>
                      <a:pt x="146" y="995"/>
                      <a:pt x="146" y="994"/>
                      <a:pt x="147" y="993"/>
                    </a:cubicBezTo>
                    <a:close/>
                    <a:moveTo>
                      <a:pt x="198" y="0"/>
                    </a:moveTo>
                    <a:cubicBezTo>
                      <a:pt x="192" y="162"/>
                      <a:pt x="182" y="328"/>
                      <a:pt x="156" y="487"/>
                    </a:cubicBezTo>
                    <a:cubicBezTo>
                      <a:pt x="142" y="566"/>
                      <a:pt x="126" y="642"/>
                      <a:pt x="102" y="719"/>
                    </a:cubicBezTo>
                    <a:cubicBezTo>
                      <a:pt x="93" y="759"/>
                      <a:pt x="76" y="795"/>
                      <a:pt x="63" y="832"/>
                    </a:cubicBezTo>
                    <a:cubicBezTo>
                      <a:pt x="56" y="848"/>
                      <a:pt x="47" y="864"/>
                      <a:pt x="40" y="881"/>
                    </a:cubicBezTo>
                    <a:lnTo>
                      <a:pt x="27" y="904"/>
                    </a:lnTo>
                    <a:lnTo>
                      <a:pt x="20" y="917"/>
                    </a:lnTo>
                    <a:lnTo>
                      <a:pt x="13" y="924"/>
                    </a:lnTo>
                    <a:lnTo>
                      <a:pt x="13" y="926"/>
                    </a:lnTo>
                    <a:lnTo>
                      <a:pt x="13" y="926"/>
                    </a:lnTo>
                    <a:cubicBezTo>
                      <a:pt x="11" y="928"/>
                      <a:pt x="0" y="947"/>
                      <a:pt x="3" y="974"/>
                    </a:cubicBezTo>
                    <a:cubicBezTo>
                      <a:pt x="10" y="1006"/>
                      <a:pt x="36" y="1026"/>
                      <a:pt x="50" y="1034"/>
                    </a:cubicBezTo>
                    <a:lnTo>
                      <a:pt x="109" y="894"/>
                    </a:lnTo>
                    <a:cubicBezTo>
                      <a:pt x="122" y="898"/>
                      <a:pt x="149" y="917"/>
                      <a:pt x="152" y="951"/>
                    </a:cubicBezTo>
                    <a:cubicBezTo>
                      <a:pt x="157" y="972"/>
                      <a:pt x="150" y="988"/>
                      <a:pt x="147" y="993"/>
                    </a:cubicBezTo>
                    <a:lnTo>
                      <a:pt x="147" y="993"/>
                    </a:lnTo>
                    <a:lnTo>
                      <a:pt x="149" y="991"/>
                    </a:lnTo>
                    <a:lnTo>
                      <a:pt x="152" y="983"/>
                    </a:lnTo>
                    <a:lnTo>
                      <a:pt x="159" y="967"/>
                    </a:lnTo>
                    <a:lnTo>
                      <a:pt x="169" y="934"/>
                    </a:lnTo>
                    <a:cubicBezTo>
                      <a:pt x="175" y="914"/>
                      <a:pt x="182" y="891"/>
                      <a:pt x="189" y="871"/>
                    </a:cubicBezTo>
                    <a:cubicBezTo>
                      <a:pt x="198" y="828"/>
                      <a:pt x="206" y="785"/>
                      <a:pt x="212" y="745"/>
                    </a:cubicBezTo>
                    <a:cubicBezTo>
                      <a:pt x="226" y="659"/>
                      <a:pt x="229" y="577"/>
                      <a:pt x="232" y="494"/>
                    </a:cubicBezTo>
                    <a:cubicBezTo>
                      <a:pt x="232" y="325"/>
                      <a:pt x="218" y="162"/>
                      <a:pt x="1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1"/>
              <p:cNvSpPr/>
              <p:nvPr/>
            </p:nvSpPr>
            <p:spPr>
              <a:xfrm flipH="1">
                <a:off x="2175328" y="3202545"/>
                <a:ext cx="13968" cy="100133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47" extrusionOk="0">
                    <a:moveTo>
                      <a:pt x="77" y="1"/>
                    </a:moveTo>
                    <a:cubicBezTo>
                      <a:pt x="93" y="382"/>
                      <a:pt x="57" y="762"/>
                      <a:pt x="0" y="1130"/>
                    </a:cubicBezTo>
                    <a:lnTo>
                      <a:pt x="153" y="1147"/>
                    </a:lnTo>
                    <a:cubicBezTo>
                      <a:pt x="159" y="759"/>
                      <a:pt x="142" y="378"/>
                      <a:pt x="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3" name="Google Shape;1103;p31"/>
            <p:cNvSpPr/>
            <p:nvPr/>
          </p:nvSpPr>
          <p:spPr>
            <a:xfrm flipH="1">
              <a:off x="2177067" y="2941256"/>
              <a:ext cx="684083" cy="420175"/>
            </a:xfrm>
            <a:custGeom>
              <a:avLst/>
              <a:gdLst/>
              <a:ahLst/>
              <a:cxnLst/>
              <a:rect l="l" t="t" r="r" b="b"/>
              <a:pathLst>
                <a:path w="7836" h="4813" extrusionOk="0">
                  <a:moveTo>
                    <a:pt x="6160" y="1799"/>
                  </a:moveTo>
                  <a:cubicBezTo>
                    <a:pt x="6415" y="1799"/>
                    <a:pt x="6620" y="2005"/>
                    <a:pt x="6620" y="2256"/>
                  </a:cubicBezTo>
                  <a:cubicBezTo>
                    <a:pt x="6620" y="2508"/>
                    <a:pt x="6415" y="2713"/>
                    <a:pt x="6160" y="2713"/>
                  </a:cubicBezTo>
                  <a:cubicBezTo>
                    <a:pt x="5908" y="2713"/>
                    <a:pt x="5703" y="2508"/>
                    <a:pt x="5703" y="2256"/>
                  </a:cubicBezTo>
                  <a:cubicBezTo>
                    <a:pt x="5703" y="2005"/>
                    <a:pt x="5908" y="1799"/>
                    <a:pt x="6160" y="1799"/>
                  </a:cubicBezTo>
                  <a:close/>
                  <a:moveTo>
                    <a:pt x="1421" y="2942"/>
                  </a:moveTo>
                  <a:cubicBezTo>
                    <a:pt x="1577" y="2942"/>
                    <a:pt x="1703" y="3067"/>
                    <a:pt x="1703" y="3223"/>
                  </a:cubicBezTo>
                  <a:cubicBezTo>
                    <a:pt x="1703" y="3379"/>
                    <a:pt x="1577" y="3504"/>
                    <a:pt x="1421" y="3504"/>
                  </a:cubicBezTo>
                  <a:cubicBezTo>
                    <a:pt x="1266" y="3504"/>
                    <a:pt x="1139" y="3379"/>
                    <a:pt x="1139" y="3223"/>
                  </a:cubicBezTo>
                  <a:cubicBezTo>
                    <a:pt x="1139" y="3067"/>
                    <a:pt x="1266" y="2942"/>
                    <a:pt x="1421" y="2942"/>
                  </a:cubicBezTo>
                  <a:close/>
                  <a:moveTo>
                    <a:pt x="4090" y="2942"/>
                  </a:moveTo>
                  <a:cubicBezTo>
                    <a:pt x="4342" y="2942"/>
                    <a:pt x="4547" y="3147"/>
                    <a:pt x="4547" y="3399"/>
                  </a:cubicBezTo>
                  <a:cubicBezTo>
                    <a:pt x="4547" y="3654"/>
                    <a:pt x="4342" y="3859"/>
                    <a:pt x="4090" y="3859"/>
                  </a:cubicBezTo>
                  <a:cubicBezTo>
                    <a:pt x="3835" y="3859"/>
                    <a:pt x="3633" y="3654"/>
                    <a:pt x="3633" y="3399"/>
                  </a:cubicBezTo>
                  <a:cubicBezTo>
                    <a:pt x="3633" y="3147"/>
                    <a:pt x="3835" y="2942"/>
                    <a:pt x="4090" y="2942"/>
                  </a:cubicBezTo>
                  <a:close/>
                  <a:moveTo>
                    <a:pt x="6558" y="0"/>
                  </a:moveTo>
                  <a:cubicBezTo>
                    <a:pt x="4546" y="0"/>
                    <a:pt x="54" y="1312"/>
                    <a:pt x="54" y="1312"/>
                  </a:cubicBezTo>
                  <a:cubicBezTo>
                    <a:pt x="1" y="1329"/>
                    <a:pt x="80" y="3094"/>
                    <a:pt x="617" y="3978"/>
                  </a:cubicBezTo>
                  <a:cubicBezTo>
                    <a:pt x="696" y="3935"/>
                    <a:pt x="785" y="3909"/>
                    <a:pt x="884" y="3909"/>
                  </a:cubicBezTo>
                  <a:cubicBezTo>
                    <a:pt x="1199" y="3909"/>
                    <a:pt x="1454" y="4164"/>
                    <a:pt x="1454" y="4478"/>
                  </a:cubicBezTo>
                  <a:cubicBezTo>
                    <a:pt x="1454" y="4508"/>
                    <a:pt x="1451" y="4534"/>
                    <a:pt x="1445" y="4564"/>
                  </a:cubicBezTo>
                  <a:cubicBezTo>
                    <a:pt x="2004" y="4721"/>
                    <a:pt x="2847" y="4812"/>
                    <a:pt x="3699" y="4812"/>
                  </a:cubicBezTo>
                  <a:cubicBezTo>
                    <a:pt x="4180" y="4812"/>
                    <a:pt x="4663" y="4783"/>
                    <a:pt x="5101" y="4720"/>
                  </a:cubicBezTo>
                  <a:cubicBezTo>
                    <a:pt x="5057" y="4650"/>
                    <a:pt x="5031" y="4568"/>
                    <a:pt x="5031" y="4478"/>
                  </a:cubicBezTo>
                  <a:cubicBezTo>
                    <a:pt x="5031" y="4223"/>
                    <a:pt x="5236" y="4018"/>
                    <a:pt x="5488" y="4018"/>
                  </a:cubicBezTo>
                  <a:cubicBezTo>
                    <a:pt x="5740" y="4018"/>
                    <a:pt x="5945" y="4223"/>
                    <a:pt x="5945" y="4478"/>
                  </a:cubicBezTo>
                  <a:cubicBezTo>
                    <a:pt x="5945" y="4498"/>
                    <a:pt x="5941" y="4518"/>
                    <a:pt x="5938" y="4537"/>
                  </a:cubicBezTo>
                  <a:cubicBezTo>
                    <a:pt x="6107" y="4482"/>
                    <a:pt x="6256" y="4422"/>
                    <a:pt x="6382" y="4349"/>
                  </a:cubicBezTo>
                  <a:cubicBezTo>
                    <a:pt x="6564" y="4243"/>
                    <a:pt x="6730" y="4091"/>
                    <a:pt x="6875" y="3909"/>
                  </a:cubicBezTo>
                  <a:cubicBezTo>
                    <a:pt x="6845" y="3859"/>
                    <a:pt x="6825" y="3799"/>
                    <a:pt x="6825" y="3733"/>
                  </a:cubicBezTo>
                  <a:cubicBezTo>
                    <a:pt x="6825" y="3551"/>
                    <a:pt x="6975" y="3399"/>
                    <a:pt x="7160" y="3399"/>
                  </a:cubicBezTo>
                  <a:cubicBezTo>
                    <a:pt x="7173" y="3399"/>
                    <a:pt x="7187" y="3402"/>
                    <a:pt x="7199" y="3405"/>
                  </a:cubicBezTo>
                  <a:cubicBezTo>
                    <a:pt x="7716" y="2396"/>
                    <a:pt x="7835" y="968"/>
                    <a:pt x="7485" y="270"/>
                  </a:cubicBezTo>
                  <a:cubicBezTo>
                    <a:pt x="7388" y="77"/>
                    <a:pt x="7046" y="0"/>
                    <a:pt x="6558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 flipH="1">
              <a:off x="2189895" y="2993441"/>
              <a:ext cx="667059" cy="238853"/>
            </a:xfrm>
            <a:custGeom>
              <a:avLst/>
              <a:gdLst/>
              <a:ahLst/>
              <a:cxnLst/>
              <a:rect l="l" t="t" r="r" b="b"/>
              <a:pathLst>
                <a:path w="7641" h="2736" extrusionOk="0">
                  <a:moveTo>
                    <a:pt x="2720" y="0"/>
                  </a:moveTo>
                  <a:cubicBezTo>
                    <a:pt x="2617" y="23"/>
                    <a:pt x="2518" y="46"/>
                    <a:pt x="2418" y="69"/>
                  </a:cubicBezTo>
                  <a:cubicBezTo>
                    <a:pt x="2007" y="437"/>
                    <a:pt x="1173" y="1066"/>
                    <a:pt x="312" y="1066"/>
                  </a:cubicBezTo>
                  <a:cubicBezTo>
                    <a:pt x="282" y="1066"/>
                    <a:pt x="253" y="1063"/>
                    <a:pt x="222" y="1063"/>
                  </a:cubicBezTo>
                  <a:cubicBezTo>
                    <a:pt x="147" y="1060"/>
                    <a:pt x="77" y="1049"/>
                    <a:pt x="4" y="1040"/>
                  </a:cubicBezTo>
                  <a:cubicBezTo>
                    <a:pt x="4" y="1060"/>
                    <a:pt x="1" y="1076"/>
                    <a:pt x="1" y="1099"/>
                  </a:cubicBezTo>
                  <a:cubicBezTo>
                    <a:pt x="17" y="1328"/>
                    <a:pt x="51" y="1639"/>
                    <a:pt x="107" y="1971"/>
                  </a:cubicBezTo>
                  <a:lnTo>
                    <a:pt x="110" y="1974"/>
                  </a:lnTo>
                  <a:cubicBezTo>
                    <a:pt x="170" y="2159"/>
                    <a:pt x="557" y="2338"/>
                    <a:pt x="1130" y="2477"/>
                  </a:cubicBezTo>
                  <a:cubicBezTo>
                    <a:pt x="1180" y="2391"/>
                    <a:pt x="1269" y="2335"/>
                    <a:pt x="1375" y="2335"/>
                  </a:cubicBezTo>
                  <a:cubicBezTo>
                    <a:pt x="1518" y="2335"/>
                    <a:pt x="1637" y="2444"/>
                    <a:pt x="1653" y="2579"/>
                  </a:cubicBezTo>
                  <a:cubicBezTo>
                    <a:pt x="2223" y="2675"/>
                    <a:pt x="2898" y="2735"/>
                    <a:pt x="3591" y="2735"/>
                  </a:cubicBezTo>
                  <a:cubicBezTo>
                    <a:pt x="3617" y="2510"/>
                    <a:pt x="3809" y="2335"/>
                    <a:pt x="4044" y="2335"/>
                  </a:cubicBezTo>
                  <a:cubicBezTo>
                    <a:pt x="4266" y="2335"/>
                    <a:pt x="4451" y="2493"/>
                    <a:pt x="4491" y="2706"/>
                  </a:cubicBezTo>
                  <a:cubicBezTo>
                    <a:pt x="5783" y="2606"/>
                    <a:pt x="6995" y="2278"/>
                    <a:pt x="7554" y="1586"/>
                  </a:cubicBezTo>
                  <a:lnTo>
                    <a:pt x="7554" y="1583"/>
                  </a:lnTo>
                  <a:cubicBezTo>
                    <a:pt x="7598" y="1364"/>
                    <a:pt x="7624" y="1146"/>
                    <a:pt x="7634" y="937"/>
                  </a:cubicBezTo>
                  <a:cubicBezTo>
                    <a:pt x="7634" y="907"/>
                    <a:pt x="7634" y="881"/>
                    <a:pt x="7637" y="851"/>
                  </a:cubicBezTo>
                  <a:cubicBezTo>
                    <a:pt x="7641" y="719"/>
                    <a:pt x="7637" y="589"/>
                    <a:pt x="7630" y="467"/>
                  </a:cubicBezTo>
                  <a:cubicBezTo>
                    <a:pt x="7630" y="457"/>
                    <a:pt x="7627" y="447"/>
                    <a:pt x="7627" y="441"/>
                  </a:cubicBezTo>
                  <a:cubicBezTo>
                    <a:pt x="7624" y="381"/>
                    <a:pt x="7618" y="328"/>
                    <a:pt x="7610" y="271"/>
                  </a:cubicBezTo>
                  <a:cubicBezTo>
                    <a:pt x="7359" y="669"/>
                    <a:pt x="6968" y="1026"/>
                    <a:pt x="6452" y="1341"/>
                  </a:cubicBezTo>
                  <a:cubicBezTo>
                    <a:pt x="6528" y="1421"/>
                    <a:pt x="6574" y="1530"/>
                    <a:pt x="6574" y="1649"/>
                  </a:cubicBezTo>
                  <a:cubicBezTo>
                    <a:pt x="6574" y="1901"/>
                    <a:pt x="6369" y="2106"/>
                    <a:pt x="6114" y="2106"/>
                  </a:cubicBezTo>
                  <a:cubicBezTo>
                    <a:pt x="5885" y="2106"/>
                    <a:pt x="5697" y="1940"/>
                    <a:pt x="5663" y="1719"/>
                  </a:cubicBezTo>
                  <a:cubicBezTo>
                    <a:pt x="5388" y="1815"/>
                    <a:pt x="5104" y="1868"/>
                    <a:pt x="4826" y="1868"/>
                  </a:cubicBezTo>
                  <a:cubicBezTo>
                    <a:pt x="4474" y="1868"/>
                    <a:pt x="4130" y="1781"/>
                    <a:pt x="3823" y="1576"/>
                  </a:cubicBezTo>
                  <a:cubicBezTo>
                    <a:pt x="3415" y="1308"/>
                    <a:pt x="3123" y="884"/>
                    <a:pt x="2918" y="447"/>
                  </a:cubicBezTo>
                  <a:cubicBezTo>
                    <a:pt x="2898" y="407"/>
                    <a:pt x="2782" y="172"/>
                    <a:pt x="2720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1"/>
            <p:cNvSpPr/>
            <p:nvPr/>
          </p:nvSpPr>
          <p:spPr>
            <a:xfrm flipH="1">
              <a:off x="2570530" y="2964740"/>
              <a:ext cx="163688" cy="182457"/>
            </a:xfrm>
            <a:custGeom>
              <a:avLst/>
              <a:gdLst/>
              <a:ahLst/>
              <a:cxnLst/>
              <a:rect l="l" t="t" r="r" b="b"/>
              <a:pathLst>
                <a:path w="1875" h="2090" extrusionOk="0">
                  <a:moveTo>
                    <a:pt x="1289" y="1"/>
                  </a:moveTo>
                  <a:lnTo>
                    <a:pt x="0" y="570"/>
                  </a:lnTo>
                  <a:lnTo>
                    <a:pt x="212" y="994"/>
                  </a:lnTo>
                  <a:cubicBezTo>
                    <a:pt x="212" y="994"/>
                    <a:pt x="321" y="2090"/>
                    <a:pt x="908" y="2090"/>
                  </a:cubicBezTo>
                  <a:cubicBezTo>
                    <a:pt x="1490" y="2090"/>
                    <a:pt x="1874" y="994"/>
                    <a:pt x="1874" y="994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1"/>
            <p:cNvSpPr/>
            <p:nvPr/>
          </p:nvSpPr>
          <p:spPr>
            <a:xfrm flipH="1">
              <a:off x="2615315" y="2963256"/>
              <a:ext cx="30992" cy="123791"/>
            </a:xfrm>
            <a:custGeom>
              <a:avLst/>
              <a:gdLst/>
              <a:ahLst/>
              <a:cxnLst/>
              <a:rect l="l" t="t" r="r" b="b"/>
              <a:pathLst>
                <a:path w="355" h="1418" extrusionOk="0">
                  <a:moveTo>
                    <a:pt x="208" y="1"/>
                  </a:moveTo>
                  <a:lnTo>
                    <a:pt x="0" y="1418"/>
                  </a:lnTo>
                  <a:lnTo>
                    <a:pt x="355" y="30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 flipH="1">
              <a:off x="2611300" y="2934884"/>
              <a:ext cx="14230" cy="49063"/>
            </a:xfrm>
            <a:custGeom>
              <a:avLst/>
              <a:gdLst/>
              <a:ahLst/>
              <a:cxnLst/>
              <a:rect l="l" t="t" r="r" b="b"/>
              <a:pathLst>
                <a:path w="163" h="562" extrusionOk="0">
                  <a:moveTo>
                    <a:pt x="13" y="1"/>
                  </a:moveTo>
                  <a:lnTo>
                    <a:pt x="1" y="561"/>
                  </a:lnTo>
                  <a:lnTo>
                    <a:pt x="163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8" name="Google Shape;1108;p31"/>
            <p:cNvGrpSpPr/>
            <p:nvPr/>
          </p:nvGrpSpPr>
          <p:grpSpPr>
            <a:xfrm>
              <a:off x="1733850" y="1812916"/>
              <a:ext cx="1304779" cy="1344413"/>
              <a:chOff x="1733850" y="1108066"/>
              <a:chExt cx="1304779" cy="1344413"/>
            </a:xfrm>
          </p:grpSpPr>
          <p:sp>
            <p:nvSpPr>
              <p:cNvPr id="1109" name="Google Shape;1109;p31"/>
              <p:cNvSpPr/>
              <p:nvPr/>
            </p:nvSpPr>
            <p:spPr>
              <a:xfrm flipH="1">
                <a:off x="2153931" y="1756524"/>
                <a:ext cx="884698" cy="695956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7972" extrusionOk="0">
                    <a:moveTo>
                      <a:pt x="4239" y="1"/>
                    </a:moveTo>
                    <a:cubicBezTo>
                      <a:pt x="4239" y="1"/>
                      <a:pt x="3156" y="2203"/>
                      <a:pt x="2696" y="2531"/>
                    </a:cubicBezTo>
                    <a:cubicBezTo>
                      <a:pt x="2235" y="2859"/>
                      <a:pt x="722" y="2829"/>
                      <a:pt x="361" y="4306"/>
                    </a:cubicBezTo>
                    <a:cubicBezTo>
                      <a:pt x="1" y="5786"/>
                      <a:pt x="1050" y="7101"/>
                      <a:pt x="2301" y="7167"/>
                    </a:cubicBezTo>
                    <a:cubicBezTo>
                      <a:pt x="2332" y="7169"/>
                      <a:pt x="2362" y="7169"/>
                      <a:pt x="2393" y="7169"/>
                    </a:cubicBezTo>
                    <a:cubicBezTo>
                      <a:pt x="3600" y="7169"/>
                      <a:pt x="4755" y="5930"/>
                      <a:pt x="4765" y="5918"/>
                    </a:cubicBezTo>
                    <a:lnTo>
                      <a:pt x="4765" y="5918"/>
                    </a:lnTo>
                    <a:cubicBezTo>
                      <a:pt x="4710" y="5978"/>
                      <a:pt x="4968" y="6491"/>
                      <a:pt x="4997" y="6551"/>
                    </a:cubicBezTo>
                    <a:cubicBezTo>
                      <a:pt x="5202" y="6988"/>
                      <a:pt x="5494" y="7412"/>
                      <a:pt x="5902" y="7680"/>
                    </a:cubicBezTo>
                    <a:cubicBezTo>
                      <a:pt x="6210" y="7884"/>
                      <a:pt x="6554" y="7972"/>
                      <a:pt x="6907" y="7972"/>
                    </a:cubicBezTo>
                    <a:cubicBezTo>
                      <a:pt x="7867" y="7972"/>
                      <a:pt x="8894" y="7327"/>
                      <a:pt x="9448" y="6627"/>
                    </a:cubicBezTo>
                    <a:cubicBezTo>
                      <a:pt x="9720" y="6286"/>
                      <a:pt x="9928" y="5886"/>
                      <a:pt x="9991" y="5455"/>
                    </a:cubicBezTo>
                    <a:cubicBezTo>
                      <a:pt x="10134" y="4451"/>
                      <a:pt x="9295" y="3713"/>
                      <a:pt x="8481" y="3289"/>
                    </a:cubicBezTo>
                    <a:lnTo>
                      <a:pt x="7660" y="133"/>
                    </a:lnTo>
                    <a:lnTo>
                      <a:pt x="4239" y="1"/>
                    </a:ln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1"/>
              <p:cNvSpPr/>
              <p:nvPr/>
            </p:nvSpPr>
            <p:spPr>
              <a:xfrm flipH="1">
                <a:off x="2423080" y="1483627"/>
                <a:ext cx="273860" cy="332438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3808" extrusionOk="0">
                    <a:moveTo>
                      <a:pt x="2951" y="1"/>
                    </a:moveTo>
                    <a:cubicBezTo>
                      <a:pt x="1864" y="362"/>
                      <a:pt x="1" y="2408"/>
                      <a:pt x="1" y="2408"/>
                    </a:cubicBezTo>
                    <a:cubicBezTo>
                      <a:pt x="1" y="2408"/>
                      <a:pt x="1511" y="3807"/>
                      <a:pt x="2900" y="3807"/>
                    </a:cubicBezTo>
                    <a:cubicBezTo>
                      <a:pt x="2924" y="3807"/>
                      <a:pt x="2947" y="3807"/>
                      <a:pt x="2971" y="3806"/>
                    </a:cubicBezTo>
                    <a:cubicBezTo>
                      <a:pt x="3136" y="3117"/>
                      <a:pt x="3136" y="2388"/>
                      <a:pt x="3104" y="1676"/>
                    </a:cubicBezTo>
                    <a:cubicBezTo>
                      <a:pt x="3084" y="1266"/>
                      <a:pt x="3057" y="855"/>
                      <a:pt x="3014" y="444"/>
                    </a:cubicBezTo>
                    <a:cubicBezTo>
                      <a:pt x="2997" y="296"/>
                      <a:pt x="2977" y="146"/>
                      <a:pt x="2951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1"/>
              <p:cNvSpPr/>
              <p:nvPr/>
            </p:nvSpPr>
            <p:spPr>
              <a:xfrm flipH="1">
                <a:off x="2319688" y="1478651"/>
                <a:ext cx="123442" cy="33732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3864" extrusionOk="0">
                    <a:moveTo>
                      <a:pt x="292" y="1"/>
                    </a:moveTo>
                    <a:cubicBezTo>
                      <a:pt x="204" y="1"/>
                      <a:pt x="105" y="21"/>
                      <a:pt x="1" y="58"/>
                    </a:cubicBezTo>
                    <a:cubicBezTo>
                      <a:pt x="27" y="203"/>
                      <a:pt x="47" y="353"/>
                      <a:pt x="64" y="501"/>
                    </a:cubicBezTo>
                    <a:cubicBezTo>
                      <a:pt x="107" y="912"/>
                      <a:pt x="134" y="1323"/>
                      <a:pt x="154" y="1733"/>
                    </a:cubicBezTo>
                    <a:cubicBezTo>
                      <a:pt x="186" y="2445"/>
                      <a:pt x="186" y="3174"/>
                      <a:pt x="21" y="3863"/>
                    </a:cubicBezTo>
                    <a:cubicBezTo>
                      <a:pt x="531" y="3843"/>
                      <a:pt x="1021" y="3631"/>
                      <a:pt x="1408" y="3075"/>
                    </a:cubicBezTo>
                    <a:cubicBezTo>
                      <a:pt x="1408" y="3075"/>
                      <a:pt x="1409" y="3075"/>
                      <a:pt x="1409" y="3075"/>
                    </a:cubicBezTo>
                    <a:cubicBezTo>
                      <a:pt x="1413" y="3075"/>
                      <a:pt x="1319" y="113"/>
                      <a:pt x="355" y="5"/>
                    </a:cubicBezTo>
                    <a:cubicBezTo>
                      <a:pt x="335" y="2"/>
                      <a:pt x="314" y="1"/>
                      <a:pt x="292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1"/>
              <p:cNvSpPr/>
              <p:nvPr/>
            </p:nvSpPr>
            <p:spPr>
              <a:xfrm flipH="1">
                <a:off x="2615664" y="1637448"/>
                <a:ext cx="118553" cy="157664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806" extrusionOk="0">
                    <a:moveTo>
                      <a:pt x="639" y="1"/>
                    </a:moveTo>
                    <a:lnTo>
                      <a:pt x="0" y="935"/>
                    </a:lnTo>
                    <a:cubicBezTo>
                      <a:pt x="0" y="935"/>
                      <a:pt x="282" y="1342"/>
                      <a:pt x="692" y="1806"/>
                    </a:cubicBezTo>
                    <a:cubicBezTo>
                      <a:pt x="917" y="1511"/>
                      <a:pt x="1139" y="1213"/>
                      <a:pt x="1358" y="912"/>
                    </a:cubicBezTo>
                    <a:cubicBezTo>
                      <a:pt x="928" y="474"/>
                      <a:pt x="639" y="1"/>
                      <a:pt x="63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1"/>
              <p:cNvSpPr/>
              <p:nvPr/>
            </p:nvSpPr>
            <p:spPr>
              <a:xfrm flipH="1">
                <a:off x="2550888" y="1716977"/>
                <a:ext cx="122918" cy="1500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719" extrusionOk="0">
                    <a:moveTo>
                      <a:pt x="666" y="1"/>
                    </a:moveTo>
                    <a:cubicBezTo>
                      <a:pt x="447" y="302"/>
                      <a:pt x="225" y="600"/>
                      <a:pt x="0" y="895"/>
                    </a:cubicBezTo>
                    <a:cubicBezTo>
                      <a:pt x="245" y="1173"/>
                      <a:pt x="540" y="1474"/>
                      <a:pt x="844" y="1719"/>
                    </a:cubicBezTo>
                    <a:cubicBezTo>
                      <a:pt x="1027" y="1332"/>
                      <a:pt x="1232" y="954"/>
                      <a:pt x="1408" y="566"/>
                    </a:cubicBezTo>
                    <a:cubicBezTo>
                      <a:pt x="1136" y="427"/>
                      <a:pt x="881" y="219"/>
                      <a:pt x="6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1"/>
              <p:cNvSpPr/>
              <p:nvPr/>
            </p:nvSpPr>
            <p:spPr>
              <a:xfrm flipH="1">
                <a:off x="2260356" y="1708596"/>
                <a:ext cx="112181" cy="17983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2060" extrusionOk="0">
                    <a:moveTo>
                      <a:pt x="748" y="0"/>
                    </a:moveTo>
                    <a:cubicBezTo>
                      <a:pt x="748" y="0"/>
                      <a:pt x="441" y="225"/>
                      <a:pt x="0" y="441"/>
                    </a:cubicBezTo>
                    <a:cubicBezTo>
                      <a:pt x="112" y="984"/>
                      <a:pt x="274" y="1517"/>
                      <a:pt x="367" y="2060"/>
                    </a:cubicBezTo>
                    <a:cubicBezTo>
                      <a:pt x="894" y="1905"/>
                      <a:pt x="1285" y="1742"/>
                      <a:pt x="1285" y="1742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rgbClr val="2F8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1"/>
              <p:cNvSpPr/>
              <p:nvPr/>
            </p:nvSpPr>
            <p:spPr>
              <a:xfrm flipH="1">
                <a:off x="2340410" y="1747008"/>
                <a:ext cx="114538" cy="163949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878" extrusionOk="0">
                    <a:moveTo>
                      <a:pt x="944" y="1"/>
                    </a:moveTo>
                    <a:cubicBezTo>
                      <a:pt x="666" y="137"/>
                      <a:pt x="338" y="265"/>
                      <a:pt x="0" y="332"/>
                    </a:cubicBezTo>
                    <a:cubicBezTo>
                      <a:pt x="40" y="849"/>
                      <a:pt x="80" y="1361"/>
                      <a:pt x="122" y="1878"/>
                    </a:cubicBezTo>
                    <a:cubicBezTo>
                      <a:pt x="530" y="1829"/>
                      <a:pt x="954" y="1726"/>
                      <a:pt x="1311" y="1620"/>
                    </a:cubicBezTo>
                    <a:cubicBezTo>
                      <a:pt x="1218" y="1077"/>
                      <a:pt x="1056" y="544"/>
                      <a:pt x="9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1"/>
              <p:cNvSpPr/>
              <p:nvPr/>
            </p:nvSpPr>
            <p:spPr>
              <a:xfrm flipH="1">
                <a:off x="2444208" y="1766388"/>
                <a:ext cx="155918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687" extrusionOk="0">
                    <a:moveTo>
                      <a:pt x="564" y="0"/>
                    </a:moveTo>
                    <a:cubicBezTo>
                      <a:pt x="388" y="388"/>
                      <a:pt x="183" y="766"/>
                      <a:pt x="0" y="1153"/>
                    </a:cubicBezTo>
                    <a:cubicBezTo>
                      <a:pt x="315" y="1408"/>
                      <a:pt x="647" y="1603"/>
                      <a:pt x="951" y="1656"/>
                    </a:cubicBezTo>
                    <a:cubicBezTo>
                      <a:pt x="1070" y="1677"/>
                      <a:pt x="1198" y="1686"/>
                      <a:pt x="1331" y="1686"/>
                    </a:cubicBezTo>
                    <a:cubicBezTo>
                      <a:pt x="1477" y="1686"/>
                      <a:pt x="1630" y="1675"/>
                      <a:pt x="1785" y="1656"/>
                    </a:cubicBezTo>
                    <a:cubicBezTo>
                      <a:pt x="1743" y="1139"/>
                      <a:pt x="1703" y="627"/>
                      <a:pt x="1663" y="110"/>
                    </a:cubicBezTo>
                    <a:cubicBezTo>
                      <a:pt x="1507" y="140"/>
                      <a:pt x="1349" y="159"/>
                      <a:pt x="1194" y="159"/>
                    </a:cubicBezTo>
                    <a:cubicBezTo>
                      <a:pt x="1163" y="159"/>
                      <a:pt x="1132" y="158"/>
                      <a:pt x="1100" y="156"/>
                    </a:cubicBezTo>
                    <a:cubicBezTo>
                      <a:pt x="914" y="143"/>
                      <a:pt x="736" y="86"/>
                      <a:pt x="56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1"/>
              <p:cNvSpPr/>
              <p:nvPr/>
            </p:nvSpPr>
            <p:spPr>
              <a:xfrm flipH="1">
                <a:off x="2264633" y="1396939"/>
                <a:ext cx="168314" cy="198608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2275" extrusionOk="0">
                    <a:moveTo>
                      <a:pt x="430" y="0"/>
                    </a:moveTo>
                    <a:lnTo>
                      <a:pt x="430" y="0"/>
                    </a:lnTo>
                    <a:cubicBezTo>
                      <a:pt x="659" y="86"/>
                      <a:pt x="838" y="305"/>
                      <a:pt x="844" y="550"/>
                    </a:cubicBezTo>
                    <a:cubicBezTo>
                      <a:pt x="844" y="636"/>
                      <a:pt x="827" y="729"/>
                      <a:pt x="765" y="792"/>
                    </a:cubicBezTo>
                    <a:cubicBezTo>
                      <a:pt x="725" y="835"/>
                      <a:pt x="668" y="858"/>
                      <a:pt x="616" y="878"/>
                    </a:cubicBezTo>
                    <a:cubicBezTo>
                      <a:pt x="540" y="902"/>
                      <a:pt x="460" y="913"/>
                      <a:pt x="380" y="913"/>
                    </a:cubicBezTo>
                    <a:cubicBezTo>
                      <a:pt x="302" y="913"/>
                      <a:pt x="225" y="902"/>
                      <a:pt x="152" y="881"/>
                    </a:cubicBezTo>
                    <a:lnTo>
                      <a:pt x="152" y="881"/>
                    </a:lnTo>
                    <a:cubicBezTo>
                      <a:pt x="364" y="1076"/>
                      <a:pt x="430" y="1411"/>
                      <a:pt x="315" y="1676"/>
                    </a:cubicBezTo>
                    <a:cubicBezTo>
                      <a:pt x="251" y="1819"/>
                      <a:pt x="136" y="1934"/>
                      <a:pt x="0" y="2010"/>
                    </a:cubicBezTo>
                    <a:cubicBezTo>
                      <a:pt x="10" y="2014"/>
                      <a:pt x="20" y="2021"/>
                      <a:pt x="33" y="2024"/>
                    </a:cubicBezTo>
                    <a:cubicBezTo>
                      <a:pt x="140" y="2059"/>
                      <a:pt x="249" y="2076"/>
                      <a:pt x="356" y="2076"/>
                    </a:cubicBezTo>
                    <a:cubicBezTo>
                      <a:pt x="548" y="2076"/>
                      <a:pt x="735" y="2022"/>
                      <a:pt x="894" y="1925"/>
                    </a:cubicBezTo>
                    <a:cubicBezTo>
                      <a:pt x="937" y="2102"/>
                      <a:pt x="1010" y="2274"/>
                      <a:pt x="1134" y="2274"/>
                    </a:cubicBezTo>
                    <a:cubicBezTo>
                      <a:pt x="1161" y="2274"/>
                      <a:pt x="1190" y="2266"/>
                      <a:pt x="1222" y="2249"/>
                    </a:cubicBezTo>
                    <a:cubicBezTo>
                      <a:pt x="1454" y="2120"/>
                      <a:pt x="1388" y="1673"/>
                      <a:pt x="1324" y="1414"/>
                    </a:cubicBezTo>
                    <a:cubicBezTo>
                      <a:pt x="1331" y="1398"/>
                      <a:pt x="1341" y="1378"/>
                      <a:pt x="1344" y="1362"/>
                    </a:cubicBezTo>
                    <a:cubicBezTo>
                      <a:pt x="1348" y="1355"/>
                      <a:pt x="1351" y="1345"/>
                      <a:pt x="1351" y="1338"/>
                    </a:cubicBezTo>
                    <a:cubicBezTo>
                      <a:pt x="1415" y="1414"/>
                      <a:pt x="1507" y="1501"/>
                      <a:pt x="1603" y="1501"/>
                    </a:cubicBezTo>
                    <a:cubicBezTo>
                      <a:pt x="1687" y="1501"/>
                      <a:pt x="1773" y="1434"/>
                      <a:pt x="1845" y="1232"/>
                    </a:cubicBezTo>
                    <a:cubicBezTo>
                      <a:pt x="1927" y="997"/>
                      <a:pt x="1666" y="792"/>
                      <a:pt x="1311" y="627"/>
                    </a:cubicBezTo>
                    <a:cubicBezTo>
                      <a:pt x="1199" y="361"/>
                      <a:pt x="977" y="146"/>
                      <a:pt x="682" y="46"/>
                    </a:cubicBezTo>
                    <a:cubicBezTo>
                      <a:pt x="599" y="20"/>
                      <a:pt x="517" y="7"/>
                      <a:pt x="43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1"/>
              <p:cNvSpPr/>
              <p:nvPr/>
            </p:nvSpPr>
            <p:spPr>
              <a:xfrm flipH="1">
                <a:off x="2354550" y="1365950"/>
                <a:ext cx="184225" cy="209852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2366" extrusionOk="0">
                    <a:moveTo>
                      <a:pt x="925" y="1"/>
                    </a:moveTo>
                    <a:cubicBezTo>
                      <a:pt x="692" y="1"/>
                      <a:pt x="688" y="869"/>
                      <a:pt x="688" y="869"/>
                    </a:cubicBezTo>
                    <a:cubicBezTo>
                      <a:pt x="688" y="869"/>
                      <a:pt x="497" y="188"/>
                      <a:pt x="277" y="188"/>
                    </a:cubicBezTo>
                    <a:cubicBezTo>
                      <a:pt x="248" y="188"/>
                      <a:pt x="218" y="200"/>
                      <a:pt x="189" y="227"/>
                    </a:cubicBezTo>
                    <a:cubicBezTo>
                      <a:pt x="0" y="395"/>
                      <a:pt x="364" y="918"/>
                      <a:pt x="569" y="1187"/>
                    </a:cubicBezTo>
                    <a:cubicBezTo>
                      <a:pt x="470" y="1683"/>
                      <a:pt x="745" y="2187"/>
                      <a:pt x="1232" y="2365"/>
                    </a:cubicBezTo>
                    <a:cubicBezTo>
                      <a:pt x="1368" y="2289"/>
                      <a:pt x="1483" y="2174"/>
                      <a:pt x="1547" y="2031"/>
                    </a:cubicBezTo>
                    <a:cubicBezTo>
                      <a:pt x="1662" y="1766"/>
                      <a:pt x="1596" y="1431"/>
                      <a:pt x="1384" y="1236"/>
                    </a:cubicBezTo>
                    <a:lnTo>
                      <a:pt x="1384" y="1236"/>
                    </a:lnTo>
                    <a:cubicBezTo>
                      <a:pt x="1457" y="1257"/>
                      <a:pt x="1534" y="1268"/>
                      <a:pt x="1612" y="1268"/>
                    </a:cubicBezTo>
                    <a:cubicBezTo>
                      <a:pt x="1692" y="1268"/>
                      <a:pt x="1772" y="1257"/>
                      <a:pt x="1848" y="1233"/>
                    </a:cubicBezTo>
                    <a:cubicBezTo>
                      <a:pt x="1900" y="1213"/>
                      <a:pt x="1957" y="1190"/>
                      <a:pt x="1997" y="1147"/>
                    </a:cubicBezTo>
                    <a:cubicBezTo>
                      <a:pt x="2059" y="1084"/>
                      <a:pt x="2076" y="991"/>
                      <a:pt x="2076" y="905"/>
                    </a:cubicBezTo>
                    <a:cubicBezTo>
                      <a:pt x="2070" y="660"/>
                      <a:pt x="1891" y="441"/>
                      <a:pt x="1662" y="355"/>
                    </a:cubicBezTo>
                    <a:cubicBezTo>
                      <a:pt x="1640" y="354"/>
                      <a:pt x="1618" y="353"/>
                      <a:pt x="1596" y="353"/>
                    </a:cubicBezTo>
                    <a:cubicBezTo>
                      <a:pt x="1454" y="353"/>
                      <a:pt x="1315" y="380"/>
                      <a:pt x="1185" y="435"/>
                    </a:cubicBezTo>
                    <a:cubicBezTo>
                      <a:pt x="1172" y="286"/>
                      <a:pt x="1130" y="48"/>
                      <a:pt x="951" y="4"/>
                    </a:cubicBezTo>
                    <a:cubicBezTo>
                      <a:pt x="942" y="2"/>
                      <a:pt x="933" y="1"/>
                      <a:pt x="9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1"/>
              <p:cNvSpPr/>
              <p:nvPr/>
            </p:nvSpPr>
            <p:spPr>
              <a:xfrm flipH="1">
                <a:off x="2615926" y="1637448"/>
                <a:ext cx="88871" cy="113403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299" extrusionOk="0">
                    <a:moveTo>
                      <a:pt x="302" y="1"/>
                    </a:moveTo>
                    <a:lnTo>
                      <a:pt x="1" y="444"/>
                    </a:lnTo>
                    <a:cubicBezTo>
                      <a:pt x="1" y="444"/>
                      <a:pt x="250" y="862"/>
                      <a:pt x="736" y="1299"/>
                    </a:cubicBezTo>
                    <a:cubicBezTo>
                      <a:pt x="829" y="1173"/>
                      <a:pt x="925" y="1044"/>
                      <a:pt x="1017" y="915"/>
                    </a:cubicBezTo>
                    <a:cubicBezTo>
                      <a:pt x="770" y="676"/>
                      <a:pt x="524" y="375"/>
                      <a:pt x="30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1"/>
              <p:cNvSpPr/>
              <p:nvPr/>
            </p:nvSpPr>
            <p:spPr>
              <a:xfrm flipH="1">
                <a:off x="2550888" y="1717239"/>
                <a:ext cx="89657" cy="84506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968" extrusionOk="0">
                    <a:moveTo>
                      <a:pt x="281" y="1"/>
                    </a:moveTo>
                    <a:cubicBezTo>
                      <a:pt x="189" y="130"/>
                      <a:pt x="93" y="259"/>
                      <a:pt x="0" y="385"/>
                    </a:cubicBezTo>
                    <a:cubicBezTo>
                      <a:pt x="229" y="590"/>
                      <a:pt x="507" y="796"/>
                      <a:pt x="835" y="967"/>
                    </a:cubicBezTo>
                    <a:cubicBezTo>
                      <a:pt x="901" y="832"/>
                      <a:pt x="967" y="699"/>
                      <a:pt x="1027" y="563"/>
                    </a:cubicBezTo>
                    <a:cubicBezTo>
                      <a:pt x="815" y="455"/>
                      <a:pt x="613" y="305"/>
                      <a:pt x="434" y="140"/>
                    </a:cubicBezTo>
                    <a:cubicBezTo>
                      <a:pt x="381" y="97"/>
                      <a:pt x="332" y="50"/>
                      <a:pt x="28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1"/>
              <p:cNvSpPr/>
              <p:nvPr/>
            </p:nvSpPr>
            <p:spPr>
              <a:xfrm flipH="1">
                <a:off x="2305378" y="1707689"/>
                <a:ext cx="66261" cy="167441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918" extrusionOk="0">
                    <a:moveTo>
                      <a:pt x="748" y="0"/>
                    </a:moveTo>
                    <a:cubicBezTo>
                      <a:pt x="748" y="0"/>
                      <a:pt x="477" y="205"/>
                      <a:pt x="63" y="407"/>
                    </a:cubicBezTo>
                    <a:cubicBezTo>
                      <a:pt x="43" y="421"/>
                      <a:pt x="20" y="430"/>
                      <a:pt x="0" y="441"/>
                    </a:cubicBezTo>
                    <a:cubicBezTo>
                      <a:pt x="103" y="934"/>
                      <a:pt x="245" y="1424"/>
                      <a:pt x="341" y="1917"/>
                    </a:cubicBezTo>
                    <a:cubicBezTo>
                      <a:pt x="344" y="1908"/>
                      <a:pt x="348" y="1898"/>
                      <a:pt x="351" y="1888"/>
                    </a:cubicBezTo>
                    <a:cubicBezTo>
                      <a:pt x="457" y="1510"/>
                      <a:pt x="596" y="848"/>
                      <a:pt x="735" y="212"/>
                    </a:cubicBezTo>
                    <a:cubicBezTo>
                      <a:pt x="742" y="176"/>
                      <a:pt x="748" y="140"/>
                      <a:pt x="758" y="103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1"/>
              <p:cNvSpPr/>
              <p:nvPr/>
            </p:nvSpPr>
            <p:spPr>
              <a:xfrm flipH="1">
                <a:off x="2342679" y="1747008"/>
                <a:ext cx="112268" cy="151553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736" extrusionOk="0">
                    <a:moveTo>
                      <a:pt x="944" y="1"/>
                    </a:moveTo>
                    <a:cubicBezTo>
                      <a:pt x="749" y="97"/>
                      <a:pt x="527" y="189"/>
                      <a:pt x="295" y="259"/>
                    </a:cubicBezTo>
                    <a:cubicBezTo>
                      <a:pt x="199" y="285"/>
                      <a:pt x="99" y="312"/>
                      <a:pt x="0" y="332"/>
                    </a:cubicBezTo>
                    <a:cubicBezTo>
                      <a:pt x="17" y="557"/>
                      <a:pt x="37" y="782"/>
                      <a:pt x="53" y="1008"/>
                    </a:cubicBezTo>
                    <a:cubicBezTo>
                      <a:pt x="130" y="1014"/>
                      <a:pt x="205" y="1014"/>
                      <a:pt x="281" y="1014"/>
                    </a:cubicBezTo>
                    <a:cubicBezTo>
                      <a:pt x="414" y="1014"/>
                      <a:pt x="553" y="1008"/>
                      <a:pt x="696" y="991"/>
                    </a:cubicBezTo>
                    <a:cubicBezTo>
                      <a:pt x="944" y="1471"/>
                      <a:pt x="881" y="1736"/>
                      <a:pt x="881" y="1736"/>
                    </a:cubicBezTo>
                    <a:lnTo>
                      <a:pt x="1212" y="1647"/>
                    </a:lnTo>
                    <a:cubicBezTo>
                      <a:pt x="1238" y="1590"/>
                      <a:pt x="1265" y="1534"/>
                      <a:pt x="1285" y="1477"/>
                    </a:cubicBezTo>
                    <a:cubicBezTo>
                      <a:pt x="1189" y="984"/>
                      <a:pt x="1047" y="494"/>
                      <a:pt x="944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1"/>
              <p:cNvSpPr/>
              <p:nvPr/>
            </p:nvSpPr>
            <p:spPr>
              <a:xfrm flipH="1">
                <a:off x="2449707" y="1765913"/>
                <a:ext cx="117506" cy="68618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786" extrusionOk="0">
                    <a:moveTo>
                      <a:pt x="193" y="0"/>
                    </a:moveTo>
                    <a:cubicBezTo>
                      <a:pt x="133" y="136"/>
                      <a:pt x="67" y="269"/>
                      <a:pt x="1" y="404"/>
                    </a:cubicBezTo>
                    <a:cubicBezTo>
                      <a:pt x="381" y="603"/>
                      <a:pt x="832" y="752"/>
                      <a:pt x="1345" y="786"/>
                    </a:cubicBezTo>
                    <a:cubicBezTo>
                      <a:pt x="1329" y="560"/>
                      <a:pt x="1309" y="335"/>
                      <a:pt x="1292" y="110"/>
                    </a:cubicBezTo>
                    <a:cubicBezTo>
                      <a:pt x="1140" y="140"/>
                      <a:pt x="988" y="159"/>
                      <a:pt x="835" y="159"/>
                    </a:cubicBezTo>
                    <a:cubicBezTo>
                      <a:pt x="802" y="159"/>
                      <a:pt x="766" y="156"/>
                      <a:pt x="729" y="156"/>
                    </a:cubicBezTo>
                    <a:cubicBezTo>
                      <a:pt x="543" y="143"/>
                      <a:pt x="365" y="86"/>
                      <a:pt x="19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 flipH="1">
                <a:off x="1733850" y="1108066"/>
                <a:ext cx="651171" cy="86977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9963" extrusionOk="0">
                    <a:moveTo>
                      <a:pt x="6410" y="0"/>
                    </a:moveTo>
                    <a:cubicBezTo>
                      <a:pt x="5109" y="0"/>
                      <a:pt x="4023" y="1020"/>
                      <a:pt x="3236" y="2044"/>
                    </a:cubicBezTo>
                    <a:cubicBezTo>
                      <a:pt x="2514" y="2988"/>
                      <a:pt x="1941" y="4051"/>
                      <a:pt x="1438" y="5121"/>
                    </a:cubicBezTo>
                    <a:cubicBezTo>
                      <a:pt x="958" y="6141"/>
                      <a:pt x="891" y="7290"/>
                      <a:pt x="616" y="8370"/>
                    </a:cubicBezTo>
                    <a:cubicBezTo>
                      <a:pt x="541" y="8664"/>
                      <a:pt x="448" y="8959"/>
                      <a:pt x="272" y="9210"/>
                    </a:cubicBezTo>
                    <a:cubicBezTo>
                      <a:pt x="255" y="9234"/>
                      <a:pt x="239" y="9257"/>
                      <a:pt x="219" y="9280"/>
                    </a:cubicBezTo>
                    <a:cubicBezTo>
                      <a:pt x="113" y="9429"/>
                      <a:pt x="0" y="9594"/>
                      <a:pt x="60" y="9760"/>
                    </a:cubicBezTo>
                    <a:cubicBezTo>
                      <a:pt x="102" y="9890"/>
                      <a:pt x="242" y="9963"/>
                      <a:pt x="381" y="9963"/>
                    </a:cubicBezTo>
                    <a:cubicBezTo>
                      <a:pt x="416" y="9963"/>
                      <a:pt x="451" y="9958"/>
                      <a:pt x="484" y="9949"/>
                    </a:cubicBezTo>
                    <a:cubicBezTo>
                      <a:pt x="1160" y="9773"/>
                      <a:pt x="1530" y="8373"/>
                      <a:pt x="1759" y="7820"/>
                    </a:cubicBezTo>
                    <a:cubicBezTo>
                      <a:pt x="2106" y="6972"/>
                      <a:pt x="2424" y="6085"/>
                      <a:pt x="2925" y="5313"/>
                    </a:cubicBezTo>
                    <a:cubicBezTo>
                      <a:pt x="3477" y="4462"/>
                      <a:pt x="4342" y="3780"/>
                      <a:pt x="5080" y="3101"/>
                    </a:cubicBezTo>
                    <a:cubicBezTo>
                      <a:pt x="5517" y="2697"/>
                      <a:pt x="5958" y="2296"/>
                      <a:pt x="6378" y="1876"/>
                    </a:cubicBezTo>
                    <a:cubicBezTo>
                      <a:pt x="6756" y="1498"/>
                      <a:pt x="7209" y="1081"/>
                      <a:pt x="7408" y="578"/>
                    </a:cubicBezTo>
                    <a:cubicBezTo>
                      <a:pt x="7435" y="514"/>
                      <a:pt x="7458" y="445"/>
                      <a:pt x="7448" y="375"/>
                    </a:cubicBezTo>
                    <a:cubicBezTo>
                      <a:pt x="7431" y="243"/>
                      <a:pt x="7302" y="157"/>
                      <a:pt x="7173" y="117"/>
                    </a:cubicBezTo>
                    <a:cubicBezTo>
                      <a:pt x="6911" y="37"/>
                      <a:pt x="6657" y="0"/>
                      <a:pt x="6410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5" name="Google Shape;1125;p31"/>
            <p:cNvSpPr/>
            <p:nvPr/>
          </p:nvSpPr>
          <p:spPr>
            <a:xfrm flipH="1">
              <a:off x="2293880" y="3110966"/>
              <a:ext cx="14841" cy="9079"/>
            </a:xfrm>
            <a:custGeom>
              <a:avLst/>
              <a:gdLst/>
              <a:ahLst/>
              <a:cxnLst/>
              <a:rect l="l" t="t" r="r" b="b"/>
              <a:pathLst>
                <a:path w="170" h="104" extrusionOk="0">
                  <a:moveTo>
                    <a:pt x="170" y="1"/>
                  </a:moveTo>
                  <a:cubicBezTo>
                    <a:pt x="113" y="37"/>
                    <a:pt x="57" y="70"/>
                    <a:pt x="0" y="103"/>
                  </a:cubicBezTo>
                  <a:cubicBezTo>
                    <a:pt x="57" y="70"/>
                    <a:pt x="116" y="37"/>
                    <a:pt x="170" y="4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rgbClr val="FB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 flipH="1">
              <a:off x="2164937" y="2596163"/>
              <a:ext cx="302494" cy="527903"/>
            </a:xfrm>
            <a:custGeom>
              <a:avLst/>
              <a:gdLst/>
              <a:ahLst/>
              <a:cxnLst/>
              <a:rect l="l" t="t" r="r" b="b"/>
              <a:pathLst>
                <a:path w="3465" h="6047" extrusionOk="0">
                  <a:moveTo>
                    <a:pt x="1355" y="0"/>
                  </a:moveTo>
                  <a:lnTo>
                    <a:pt x="1355" y="0"/>
                  </a:lnTo>
                  <a:cubicBezTo>
                    <a:pt x="908" y="182"/>
                    <a:pt x="1" y="255"/>
                    <a:pt x="1" y="255"/>
                  </a:cubicBezTo>
                  <a:cubicBezTo>
                    <a:pt x="1" y="255"/>
                    <a:pt x="308" y="1183"/>
                    <a:pt x="1087" y="1322"/>
                  </a:cubicBezTo>
                  <a:cubicBezTo>
                    <a:pt x="1193" y="1921"/>
                    <a:pt x="1279" y="2331"/>
                    <a:pt x="1279" y="2331"/>
                  </a:cubicBezTo>
                  <a:cubicBezTo>
                    <a:pt x="1279" y="2331"/>
                    <a:pt x="1580" y="2225"/>
                    <a:pt x="1826" y="2225"/>
                  </a:cubicBezTo>
                  <a:cubicBezTo>
                    <a:pt x="1948" y="2225"/>
                    <a:pt x="2057" y="2252"/>
                    <a:pt x="2110" y="2331"/>
                  </a:cubicBezTo>
                  <a:cubicBezTo>
                    <a:pt x="2263" y="2577"/>
                    <a:pt x="1650" y="2748"/>
                    <a:pt x="1650" y="2748"/>
                  </a:cubicBezTo>
                  <a:cubicBezTo>
                    <a:pt x="1650" y="2748"/>
                    <a:pt x="2203" y="2984"/>
                    <a:pt x="2240" y="3173"/>
                  </a:cubicBezTo>
                  <a:cubicBezTo>
                    <a:pt x="2425" y="3030"/>
                    <a:pt x="2627" y="2907"/>
                    <a:pt x="2839" y="2805"/>
                  </a:cubicBezTo>
                  <a:cubicBezTo>
                    <a:pt x="2928" y="2765"/>
                    <a:pt x="3021" y="2725"/>
                    <a:pt x="3114" y="2693"/>
                  </a:cubicBezTo>
                  <a:cubicBezTo>
                    <a:pt x="3087" y="2653"/>
                    <a:pt x="3057" y="2616"/>
                    <a:pt x="3024" y="2580"/>
                  </a:cubicBezTo>
                  <a:cubicBezTo>
                    <a:pt x="2776" y="2288"/>
                    <a:pt x="2468" y="2063"/>
                    <a:pt x="2243" y="1921"/>
                  </a:cubicBezTo>
                  <a:cubicBezTo>
                    <a:pt x="2143" y="1854"/>
                    <a:pt x="2041" y="1799"/>
                    <a:pt x="1938" y="1745"/>
                  </a:cubicBezTo>
                  <a:lnTo>
                    <a:pt x="1799" y="1218"/>
                  </a:lnTo>
                  <a:cubicBezTo>
                    <a:pt x="1716" y="1139"/>
                    <a:pt x="1647" y="1030"/>
                    <a:pt x="1604" y="900"/>
                  </a:cubicBezTo>
                  <a:cubicBezTo>
                    <a:pt x="1547" y="937"/>
                    <a:pt x="1488" y="964"/>
                    <a:pt x="1428" y="977"/>
                  </a:cubicBezTo>
                  <a:cubicBezTo>
                    <a:pt x="1395" y="987"/>
                    <a:pt x="1361" y="990"/>
                    <a:pt x="1329" y="990"/>
                  </a:cubicBezTo>
                  <a:cubicBezTo>
                    <a:pt x="1190" y="990"/>
                    <a:pt x="1048" y="920"/>
                    <a:pt x="1004" y="788"/>
                  </a:cubicBezTo>
                  <a:cubicBezTo>
                    <a:pt x="944" y="622"/>
                    <a:pt x="1057" y="457"/>
                    <a:pt x="1163" y="308"/>
                  </a:cubicBezTo>
                  <a:cubicBezTo>
                    <a:pt x="1183" y="285"/>
                    <a:pt x="1199" y="262"/>
                    <a:pt x="1216" y="238"/>
                  </a:cubicBezTo>
                  <a:cubicBezTo>
                    <a:pt x="1269" y="162"/>
                    <a:pt x="1315" y="83"/>
                    <a:pt x="1355" y="0"/>
                  </a:cubicBezTo>
                  <a:close/>
                  <a:moveTo>
                    <a:pt x="1560" y="3312"/>
                  </a:moveTo>
                  <a:cubicBezTo>
                    <a:pt x="1560" y="3312"/>
                    <a:pt x="1647" y="3428"/>
                    <a:pt x="1749" y="3627"/>
                  </a:cubicBezTo>
                  <a:cubicBezTo>
                    <a:pt x="1832" y="3530"/>
                    <a:pt x="1918" y="3444"/>
                    <a:pt x="2011" y="3361"/>
                  </a:cubicBezTo>
                  <a:lnTo>
                    <a:pt x="2011" y="3361"/>
                  </a:lnTo>
                  <a:cubicBezTo>
                    <a:pt x="1968" y="3371"/>
                    <a:pt x="1925" y="3375"/>
                    <a:pt x="1882" y="3375"/>
                  </a:cubicBezTo>
                  <a:cubicBezTo>
                    <a:pt x="1710" y="3375"/>
                    <a:pt x="1560" y="3312"/>
                    <a:pt x="1560" y="3312"/>
                  </a:cubicBezTo>
                  <a:close/>
                  <a:moveTo>
                    <a:pt x="3200" y="2815"/>
                  </a:moveTo>
                  <a:cubicBezTo>
                    <a:pt x="3100" y="2855"/>
                    <a:pt x="3001" y="2898"/>
                    <a:pt x="2905" y="2944"/>
                  </a:cubicBezTo>
                  <a:cubicBezTo>
                    <a:pt x="2697" y="3040"/>
                    <a:pt x="2494" y="3156"/>
                    <a:pt x="2295" y="3278"/>
                  </a:cubicBezTo>
                  <a:cubicBezTo>
                    <a:pt x="2113" y="3394"/>
                    <a:pt x="1934" y="3510"/>
                    <a:pt x="1756" y="3636"/>
                  </a:cubicBezTo>
                  <a:cubicBezTo>
                    <a:pt x="2034" y="4166"/>
                    <a:pt x="2434" y="5229"/>
                    <a:pt x="1729" y="6047"/>
                  </a:cubicBezTo>
                  <a:cubicBezTo>
                    <a:pt x="1759" y="6034"/>
                    <a:pt x="1789" y="6017"/>
                    <a:pt x="1818" y="6000"/>
                  </a:cubicBezTo>
                  <a:cubicBezTo>
                    <a:pt x="1875" y="5967"/>
                    <a:pt x="1931" y="5934"/>
                    <a:pt x="1988" y="5898"/>
                  </a:cubicBezTo>
                  <a:cubicBezTo>
                    <a:pt x="2352" y="5666"/>
                    <a:pt x="2670" y="5381"/>
                    <a:pt x="2905" y="5083"/>
                  </a:cubicBezTo>
                  <a:cubicBezTo>
                    <a:pt x="2988" y="4981"/>
                    <a:pt x="3067" y="4868"/>
                    <a:pt x="3134" y="4752"/>
                  </a:cubicBezTo>
                  <a:cubicBezTo>
                    <a:pt x="3143" y="4735"/>
                    <a:pt x="3154" y="4722"/>
                    <a:pt x="3163" y="4703"/>
                  </a:cubicBezTo>
                  <a:cubicBezTo>
                    <a:pt x="3177" y="4683"/>
                    <a:pt x="3186" y="4663"/>
                    <a:pt x="3200" y="4640"/>
                  </a:cubicBezTo>
                  <a:cubicBezTo>
                    <a:pt x="3157" y="4633"/>
                    <a:pt x="3117" y="4626"/>
                    <a:pt x="3074" y="4620"/>
                  </a:cubicBezTo>
                  <a:cubicBezTo>
                    <a:pt x="2948" y="4603"/>
                    <a:pt x="2819" y="4596"/>
                    <a:pt x="2689" y="4596"/>
                  </a:cubicBezTo>
                  <a:cubicBezTo>
                    <a:pt x="2501" y="4596"/>
                    <a:pt x="2306" y="4610"/>
                    <a:pt x="2110" y="4623"/>
                  </a:cubicBezTo>
                  <a:cubicBezTo>
                    <a:pt x="2260" y="4550"/>
                    <a:pt x="2422" y="4507"/>
                    <a:pt x="2587" y="4481"/>
                  </a:cubicBezTo>
                  <a:cubicBezTo>
                    <a:pt x="2683" y="4464"/>
                    <a:pt x="2779" y="4457"/>
                    <a:pt x="2875" y="4457"/>
                  </a:cubicBezTo>
                  <a:cubicBezTo>
                    <a:pt x="2948" y="4457"/>
                    <a:pt x="3021" y="4461"/>
                    <a:pt x="3094" y="4471"/>
                  </a:cubicBezTo>
                  <a:cubicBezTo>
                    <a:pt x="3154" y="4481"/>
                    <a:pt x="3209" y="4490"/>
                    <a:pt x="3266" y="4504"/>
                  </a:cubicBezTo>
                  <a:cubicBezTo>
                    <a:pt x="3313" y="4405"/>
                    <a:pt x="3352" y="4302"/>
                    <a:pt x="3385" y="4196"/>
                  </a:cubicBezTo>
                  <a:cubicBezTo>
                    <a:pt x="3412" y="4103"/>
                    <a:pt x="3435" y="4007"/>
                    <a:pt x="3448" y="3911"/>
                  </a:cubicBezTo>
                  <a:cubicBezTo>
                    <a:pt x="3452" y="3881"/>
                    <a:pt x="3455" y="3848"/>
                    <a:pt x="3458" y="3818"/>
                  </a:cubicBezTo>
                  <a:cubicBezTo>
                    <a:pt x="3405" y="3812"/>
                    <a:pt x="3352" y="3812"/>
                    <a:pt x="3299" y="3812"/>
                  </a:cubicBezTo>
                  <a:cubicBezTo>
                    <a:pt x="3263" y="3812"/>
                    <a:pt x="3223" y="3812"/>
                    <a:pt x="3186" y="3815"/>
                  </a:cubicBezTo>
                  <a:cubicBezTo>
                    <a:pt x="2825" y="3835"/>
                    <a:pt x="2468" y="3928"/>
                    <a:pt x="2110" y="4050"/>
                  </a:cubicBezTo>
                  <a:cubicBezTo>
                    <a:pt x="2260" y="3934"/>
                    <a:pt x="2431" y="3848"/>
                    <a:pt x="2613" y="3781"/>
                  </a:cubicBezTo>
                  <a:cubicBezTo>
                    <a:pt x="2792" y="3716"/>
                    <a:pt x="2984" y="3676"/>
                    <a:pt x="3177" y="3662"/>
                  </a:cubicBezTo>
                  <a:lnTo>
                    <a:pt x="3259" y="3662"/>
                  </a:lnTo>
                  <a:cubicBezTo>
                    <a:pt x="3328" y="3662"/>
                    <a:pt x="3395" y="3666"/>
                    <a:pt x="3464" y="3676"/>
                  </a:cubicBezTo>
                  <a:lnTo>
                    <a:pt x="3464" y="3656"/>
                  </a:lnTo>
                  <a:cubicBezTo>
                    <a:pt x="3458" y="3563"/>
                    <a:pt x="3448" y="3471"/>
                    <a:pt x="3432" y="3375"/>
                  </a:cubicBezTo>
                  <a:cubicBezTo>
                    <a:pt x="3388" y="3176"/>
                    <a:pt x="3309" y="2987"/>
                    <a:pt x="3200" y="2815"/>
                  </a:cubicBezTo>
                  <a:close/>
                </a:path>
              </a:pathLst>
            </a:custGeom>
            <a:solidFill>
              <a:srgbClr val="FD9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 flipH="1">
              <a:off x="2334038" y="3014413"/>
              <a:ext cx="12484" cy="12484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69" y="1"/>
                  </a:moveTo>
                  <a:cubicBezTo>
                    <a:pt x="30" y="1"/>
                    <a:pt x="0" y="31"/>
                    <a:pt x="0" y="71"/>
                  </a:cubicBezTo>
                  <a:cubicBezTo>
                    <a:pt x="0" y="110"/>
                    <a:pt x="30" y="143"/>
                    <a:pt x="69" y="143"/>
                  </a:cubicBezTo>
                  <a:cubicBezTo>
                    <a:pt x="109" y="143"/>
                    <a:pt x="143" y="110"/>
                    <a:pt x="143" y="71"/>
                  </a:cubicBezTo>
                  <a:cubicBezTo>
                    <a:pt x="143" y="31"/>
                    <a:pt x="109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8" name="Google Shape;1128;p31"/>
            <p:cNvGrpSpPr/>
            <p:nvPr/>
          </p:nvGrpSpPr>
          <p:grpSpPr>
            <a:xfrm>
              <a:off x="2704709" y="4276321"/>
              <a:ext cx="384815" cy="122656"/>
              <a:chOff x="2704709" y="3571471"/>
              <a:chExt cx="384815" cy="122656"/>
            </a:xfrm>
          </p:grpSpPr>
          <p:sp>
            <p:nvSpPr>
              <p:cNvPr id="1129" name="Google Shape;1129;p31"/>
              <p:cNvSpPr/>
              <p:nvPr/>
            </p:nvSpPr>
            <p:spPr>
              <a:xfrm flipH="1">
                <a:off x="2770271" y="3609620"/>
                <a:ext cx="78483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93" extrusionOk="0">
                    <a:moveTo>
                      <a:pt x="898" y="1"/>
                    </a:moveTo>
                    <a:cubicBezTo>
                      <a:pt x="846" y="4"/>
                      <a:pt x="789" y="7"/>
                      <a:pt x="736" y="13"/>
                    </a:cubicBezTo>
                    <a:cubicBezTo>
                      <a:pt x="680" y="24"/>
                      <a:pt x="627" y="33"/>
                      <a:pt x="574" y="47"/>
                    </a:cubicBezTo>
                    <a:cubicBezTo>
                      <a:pt x="468" y="83"/>
                      <a:pt x="362" y="126"/>
                      <a:pt x="273" y="199"/>
                    </a:cubicBezTo>
                    <a:cubicBezTo>
                      <a:pt x="183" y="269"/>
                      <a:pt x="107" y="358"/>
                      <a:pt x="64" y="464"/>
                    </a:cubicBezTo>
                    <a:cubicBezTo>
                      <a:pt x="21" y="570"/>
                      <a:pt x="1" y="686"/>
                      <a:pt x="24" y="792"/>
                    </a:cubicBezTo>
                    <a:cubicBezTo>
                      <a:pt x="41" y="574"/>
                      <a:pt x="153" y="381"/>
                      <a:pt x="319" y="256"/>
                    </a:cubicBezTo>
                    <a:cubicBezTo>
                      <a:pt x="398" y="189"/>
                      <a:pt x="494" y="149"/>
                      <a:pt x="591" y="103"/>
                    </a:cubicBezTo>
                    <a:cubicBezTo>
                      <a:pt x="690" y="64"/>
                      <a:pt x="792" y="33"/>
                      <a:pt x="89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1"/>
              <p:cNvSpPr/>
              <p:nvPr/>
            </p:nvSpPr>
            <p:spPr>
              <a:xfrm flipH="1">
                <a:off x="3004757" y="3597311"/>
                <a:ext cx="38761" cy="38412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0" extrusionOk="0">
                    <a:moveTo>
                      <a:pt x="331" y="1"/>
                    </a:moveTo>
                    <a:cubicBezTo>
                      <a:pt x="309" y="1"/>
                      <a:pt x="287" y="3"/>
                      <a:pt x="265" y="9"/>
                    </a:cubicBezTo>
                    <a:cubicBezTo>
                      <a:pt x="205" y="19"/>
                      <a:pt x="146" y="52"/>
                      <a:pt x="103" y="102"/>
                    </a:cubicBezTo>
                    <a:cubicBezTo>
                      <a:pt x="63" y="148"/>
                      <a:pt x="33" y="205"/>
                      <a:pt x="20" y="261"/>
                    </a:cubicBezTo>
                    <a:cubicBezTo>
                      <a:pt x="7" y="321"/>
                      <a:pt x="0" y="380"/>
                      <a:pt x="13" y="440"/>
                    </a:cubicBezTo>
                    <a:cubicBezTo>
                      <a:pt x="49" y="327"/>
                      <a:pt x="89" y="228"/>
                      <a:pt x="159" y="151"/>
                    </a:cubicBezTo>
                    <a:cubicBezTo>
                      <a:pt x="192" y="112"/>
                      <a:pt x="235" y="85"/>
                      <a:pt x="282" y="62"/>
                    </a:cubicBezTo>
                    <a:cubicBezTo>
                      <a:pt x="331" y="39"/>
                      <a:pt x="384" y="32"/>
                      <a:pt x="444" y="19"/>
                    </a:cubicBezTo>
                    <a:cubicBezTo>
                      <a:pt x="407" y="9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1"/>
              <p:cNvSpPr/>
              <p:nvPr/>
            </p:nvSpPr>
            <p:spPr>
              <a:xfrm flipH="1">
                <a:off x="3023526" y="3571471"/>
                <a:ext cx="65999" cy="4574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524" extrusionOk="0">
                    <a:moveTo>
                      <a:pt x="630" y="1"/>
                    </a:moveTo>
                    <a:cubicBezTo>
                      <a:pt x="590" y="7"/>
                      <a:pt x="547" y="7"/>
                      <a:pt x="507" y="17"/>
                    </a:cubicBezTo>
                    <a:cubicBezTo>
                      <a:pt x="425" y="33"/>
                      <a:pt x="345" y="70"/>
                      <a:pt x="275" y="117"/>
                    </a:cubicBezTo>
                    <a:cubicBezTo>
                      <a:pt x="202" y="163"/>
                      <a:pt x="139" y="222"/>
                      <a:pt x="93" y="292"/>
                    </a:cubicBezTo>
                    <a:cubicBezTo>
                      <a:pt x="47" y="365"/>
                      <a:pt x="11" y="441"/>
                      <a:pt x="0" y="524"/>
                    </a:cubicBezTo>
                    <a:cubicBezTo>
                      <a:pt x="80" y="381"/>
                      <a:pt x="186" y="262"/>
                      <a:pt x="315" y="179"/>
                    </a:cubicBezTo>
                    <a:cubicBezTo>
                      <a:pt x="381" y="137"/>
                      <a:pt x="451" y="100"/>
                      <a:pt x="524" y="73"/>
                    </a:cubicBezTo>
                    <a:cubicBezTo>
                      <a:pt x="596" y="44"/>
                      <a:pt x="676" y="27"/>
                      <a:pt x="755" y="4"/>
                    </a:cubicBezTo>
                    <a:cubicBezTo>
                      <a:pt x="712" y="1"/>
                      <a:pt x="673" y="1"/>
                      <a:pt x="63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1"/>
              <p:cNvSpPr/>
              <p:nvPr/>
            </p:nvSpPr>
            <p:spPr>
              <a:xfrm flipH="1">
                <a:off x="2704709" y="3625945"/>
                <a:ext cx="54650" cy="6818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781" extrusionOk="0">
                    <a:moveTo>
                      <a:pt x="543" y="1"/>
                    </a:moveTo>
                    <a:cubicBezTo>
                      <a:pt x="475" y="1"/>
                      <a:pt x="407" y="11"/>
                      <a:pt x="345" y="39"/>
                    </a:cubicBezTo>
                    <a:cubicBezTo>
                      <a:pt x="252" y="75"/>
                      <a:pt x="169" y="141"/>
                      <a:pt x="116" y="224"/>
                    </a:cubicBezTo>
                    <a:cubicBezTo>
                      <a:pt x="60" y="307"/>
                      <a:pt x="27" y="403"/>
                      <a:pt x="13" y="496"/>
                    </a:cubicBezTo>
                    <a:cubicBezTo>
                      <a:pt x="1" y="592"/>
                      <a:pt x="1" y="688"/>
                      <a:pt x="24" y="780"/>
                    </a:cubicBezTo>
                    <a:cubicBezTo>
                      <a:pt x="43" y="595"/>
                      <a:pt x="80" y="413"/>
                      <a:pt x="179" y="268"/>
                    </a:cubicBezTo>
                    <a:cubicBezTo>
                      <a:pt x="225" y="191"/>
                      <a:pt x="291" y="135"/>
                      <a:pt x="368" y="92"/>
                    </a:cubicBezTo>
                    <a:cubicBezTo>
                      <a:pt x="444" y="45"/>
                      <a:pt x="537" y="29"/>
                      <a:pt x="626" y="5"/>
                    </a:cubicBezTo>
                    <a:cubicBezTo>
                      <a:pt x="599" y="2"/>
                      <a:pt x="571" y="1"/>
                      <a:pt x="54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3" name="Google Shape;1133;p31"/>
            <p:cNvSpPr/>
            <p:nvPr/>
          </p:nvSpPr>
          <p:spPr>
            <a:xfrm flipH="1">
              <a:off x="2525134" y="2846886"/>
              <a:ext cx="157926" cy="101181"/>
            </a:xfrm>
            <a:custGeom>
              <a:avLst/>
              <a:gdLst/>
              <a:ahLst/>
              <a:cxnLst/>
              <a:rect l="l" t="t" r="r" b="b"/>
              <a:pathLst>
                <a:path w="1809" h="1159" extrusionOk="0">
                  <a:moveTo>
                    <a:pt x="367" y="0"/>
                  </a:moveTo>
                  <a:cubicBezTo>
                    <a:pt x="349" y="0"/>
                    <a:pt x="330" y="3"/>
                    <a:pt x="311" y="9"/>
                  </a:cubicBezTo>
                  <a:cubicBezTo>
                    <a:pt x="1" y="108"/>
                    <a:pt x="703" y="1158"/>
                    <a:pt x="703" y="1158"/>
                  </a:cubicBezTo>
                  <a:cubicBezTo>
                    <a:pt x="703" y="1158"/>
                    <a:pt x="1809" y="685"/>
                    <a:pt x="1656" y="373"/>
                  </a:cubicBezTo>
                  <a:cubicBezTo>
                    <a:pt x="1624" y="309"/>
                    <a:pt x="1570" y="284"/>
                    <a:pt x="1504" y="284"/>
                  </a:cubicBezTo>
                  <a:cubicBezTo>
                    <a:pt x="1251" y="284"/>
                    <a:pt x="828" y="655"/>
                    <a:pt x="828" y="655"/>
                  </a:cubicBezTo>
                  <a:cubicBezTo>
                    <a:pt x="828" y="655"/>
                    <a:pt x="644" y="0"/>
                    <a:pt x="367" y="0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 flipH="1">
              <a:off x="2437313" y="2816681"/>
              <a:ext cx="33261" cy="60848"/>
            </a:xfrm>
            <a:custGeom>
              <a:avLst/>
              <a:gdLst/>
              <a:ahLst/>
              <a:cxnLst/>
              <a:rect l="l" t="t" r="r" b="b"/>
              <a:pathLst>
                <a:path w="381" h="697" extrusionOk="0">
                  <a:moveTo>
                    <a:pt x="213" y="0"/>
                  </a:moveTo>
                  <a:cubicBezTo>
                    <a:pt x="120" y="0"/>
                    <a:pt x="33" y="146"/>
                    <a:pt x="17" y="332"/>
                  </a:cubicBezTo>
                  <a:cubicBezTo>
                    <a:pt x="0" y="524"/>
                    <a:pt x="63" y="686"/>
                    <a:pt x="159" y="696"/>
                  </a:cubicBezTo>
                  <a:cubicBezTo>
                    <a:pt x="161" y="696"/>
                    <a:pt x="164" y="696"/>
                    <a:pt x="166" y="696"/>
                  </a:cubicBezTo>
                  <a:cubicBezTo>
                    <a:pt x="260" y="696"/>
                    <a:pt x="349" y="549"/>
                    <a:pt x="364" y="365"/>
                  </a:cubicBezTo>
                  <a:cubicBezTo>
                    <a:pt x="381" y="173"/>
                    <a:pt x="318" y="11"/>
                    <a:pt x="222" y="1"/>
                  </a:cubicBezTo>
                  <a:cubicBezTo>
                    <a:pt x="219" y="0"/>
                    <a:pt x="216" y="0"/>
                    <a:pt x="213" y="0"/>
                  </a:cubicBezTo>
                  <a:close/>
                </a:path>
              </a:pathLst>
            </a:custGeom>
            <a:solidFill>
              <a:srgbClr val="261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 flipH="1">
              <a:off x="2418194" y="2865568"/>
              <a:ext cx="64253" cy="14579"/>
            </a:xfrm>
            <a:custGeom>
              <a:avLst/>
              <a:gdLst/>
              <a:ahLst/>
              <a:cxnLst/>
              <a:rect l="l" t="t" r="r" b="b"/>
              <a:pathLst>
                <a:path w="736" h="167" extrusionOk="0">
                  <a:moveTo>
                    <a:pt x="355" y="0"/>
                  </a:moveTo>
                  <a:cubicBezTo>
                    <a:pt x="151" y="0"/>
                    <a:pt x="0" y="126"/>
                    <a:pt x="0" y="126"/>
                  </a:cubicBezTo>
                  <a:lnTo>
                    <a:pt x="736" y="166"/>
                  </a:lnTo>
                  <a:cubicBezTo>
                    <a:pt x="603" y="41"/>
                    <a:pt x="470" y="0"/>
                    <a:pt x="355" y="0"/>
                  </a:cubicBez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 flipH="1">
              <a:off x="2838539" y="2867576"/>
              <a:ext cx="12484" cy="12571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73" y="1"/>
                  </a:moveTo>
                  <a:cubicBezTo>
                    <a:pt x="33" y="1"/>
                    <a:pt x="1" y="33"/>
                    <a:pt x="1" y="73"/>
                  </a:cubicBezTo>
                  <a:cubicBezTo>
                    <a:pt x="1" y="110"/>
                    <a:pt x="33" y="143"/>
                    <a:pt x="73" y="143"/>
                  </a:cubicBezTo>
                  <a:cubicBezTo>
                    <a:pt x="113" y="143"/>
                    <a:pt x="143" y="110"/>
                    <a:pt x="143" y="73"/>
                  </a:cubicBezTo>
                  <a:cubicBezTo>
                    <a:pt x="143" y="33"/>
                    <a:pt x="113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 flipH="1">
              <a:off x="2381791" y="2964740"/>
              <a:ext cx="12484" cy="12484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0" y="1"/>
                  </a:moveTo>
                  <a:cubicBezTo>
                    <a:pt x="31" y="1"/>
                    <a:pt x="1" y="30"/>
                    <a:pt x="1" y="70"/>
                  </a:cubicBezTo>
                  <a:cubicBezTo>
                    <a:pt x="1" y="109"/>
                    <a:pt x="31" y="143"/>
                    <a:pt x="70" y="143"/>
                  </a:cubicBezTo>
                  <a:cubicBezTo>
                    <a:pt x="110" y="143"/>
                    <a:pt x="143" y="109"/>
                    <a:pt x="143" y="70"/>
                  </a:cubicBezTo>
                  <a:cubicBezTo>
                    <a:pt x="143" y="30"/>
                    <a:pt x="110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 flipH="1">
              <a:off x="2340673" y="2923971"/>
              <a:ext cx="12484" cy="12484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cubicBezTo>
                    <a:pt x="33" y="0"/>
                    <a:pt x="0" y="30"/>
                    <a:pt x="0" y="70"/>
                  </a:cubicBezTo>
                  <a:cubicBezTo>
                    <a:pt x="0" y="110"/>
                    <a:pt x="33" y="143"/>
                    <a:pt x="72" y="143"/>
                  </a:cubicBezTo>
                  <a:cubicBezTo>
                    <a:pt x="112" y="143"/>
                    <a:pt x="142" y="110"/>
                    <a:pt x="142" y="70"/>
                  </a:cubicBezTo>
                  <a:cubicBezTo>
                    <a:pt x="142" y="30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 flipH="1">
              <a:off x="2895458" y="2917598"/>
              <a:ext cx="12484" cy="12571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73" y="0"/>
                  </a:moveTo>
                  <a:cubicBezTo>
                    <a:pt x="34" y="0"/>
                    <a:pt x="0" y="34"/>
                    <a:pt x="0" y="73"/>
                  </a:cubicBezTo>
                  <a:cubicBezTo>
                    <a:pt x="0" y="113"/>
                    <a:pt x="34" y="143"/>
                    <a:pt x="73" y="143"/>
                  </a:cubicBezTo>
                  <a:cubicBezTo>
                    <a:pt x="113" y="143"/>
                    <a:pt x="142" y="113"/>
                    <a:pt x="142" y="73"/>
                  </a:cubicBezTo>
                  <a:cubicBezTo>
                    <a:pt x="142" y="34"/>
                    <a:pt x="113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1"/>
            <p:cNvSpPr/>
            <p:nvPr/>
          </p:nvSpPr>
          <p:spPr>
            <a:xfrm flipH="1">
              <a:off x="2886554" y="2839902"/>
              <a:ext cx="12484" cy="12484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1" y="0"/>
                  </a:moveTo>
                  <a:cubicBezTo>
                    <a:pt x="34" y="0"/>
                    <a:pt x="1" y="33"/>
                    <a:pt x="1" y="72"/>
                  </a:cubicBezTo>
                  <a:cubicBezTo>
                    <a:pt x="1" y="109"/>
                    <a:pt x="34" y="142"/>
                    <a:pt x="71" y="142"/>
                  </a:cubicBezTo>
                  <a:cubicBezTo>
                    <a:pt x="110" y="142"/>
                    <a:pt x="143" y="109"/>
                    <a:pt x="143" y="72"/>
                  </a:cubicBezTo>
                  <a:cubicBezTo>
                    <a:pt x="143" y="33"/>
                    <a:pt x="110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1"/>
            <p:cNvSpPr/>
            <p:nvPr/>
          </p:nvSpPr>
          <p:spPr>
            <a:xfrm flipH="1">
              <a:off x="2717368" y="2769277"/>
              <a:ext cx="33698" cy="60848"/>
            </a:xfrm>
            <a:custGeom>
              <a:avLst/>
              <a:gdLst/>
              <a:ahLst/>
              <a:cxnLst/>
              <a:rect l="l" t="t" r="r" b="b"/>
              <a:pathLst>
                <a:path w="386" h="697" extrusionOk="0">
                  <a:moveTo>
                    <a:pt x="218" y="1"/>
                  </a:moveTo>
                  <a:cubicBezTo>
                    <a:pt x="127" y="1"/>
                    <a:pt x="37" y="144"/>
                    <a:pt x="18" y="332"/>
                  </a:cubicBezTo>
                  <a:cubicBezTo>
                    <a:pt x="1" y="524"/>
                    <a:pt x="64" y="686"/>
                    <a:pt x="160" y="696"/>
                  </a:cubicBezTo>
                  <a:cubicBezTo>
                    <a:pt x="163" y="696"/>
                    <a:pt x="166" y="697"/>
                    <a:pt x="169" y="697"/>
                  </a:cubicBezTo>
                  <a:cubicBezTo>
                    <a:pt x="262" y="697"/>
                    <a:pt x="350" y="551"/>
                    <a:pt x="366" y="365"/>
                  </a:cubicBezTo>
                  <a:cubicBezTo>
                    <a:pt x="386" y="173"/>
                    <a:pt x="319" y="10"/>
                    <a:pt x="223" y="1"/>
                  </a:cubicBezTo>
                  <a:cubicBezTo>
                    <a:pt x="221" y="1"/>
                    <a:pt x="219" y="1"/>
                    <a:pt x="218" y="1"/>
                  </a:cubicBezTo>
                  <a:close/>
                </a:path>
              </a:pathLst>
            </a:custGeom>
            <a:solidFill>
              <a:srgbClr val="261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1"/>
            <p:cNvSpPr/>
            <p:nvPr/>
          </p:nvSpPr>
          <p:spPr>
            <a:xfrm flipH="1">
              <a:off x="2704709" y="2821569"/>
              <a:ext cx="64253" cy="14579"/>
            </a:xfrm>
            <a:custGeom>
              <a:avLst/>
              <a:gdLst/>
              <a:ahLst/>
              <a:cxnLst/>
              <a:rect l="l" t="t" r="r" b="b"/>
              <a:pathLst>
                <a:path w="736" h="167" extrusionOk="0">
                  <a:moveTo>
                    <a:pt x="356" y="1"/>
                  </a:moveTo>
                  <a:cubicBezTo>
                    <a:pt x="151" y="1"/>
                    <a:pt x="1" y="127"/>
                    <a:pt x="1" y="127"/>
                  </a:cubicBezTo>
                  <a:lnTo>
                    <a:pt x="736" y="166"/>
                  </a:lnTo>
                  <a:cubicBezTo>
                    <a:pt x="603" y="41"/>
                    <a:pt x="471" y="1"/>
                    <a:pt x="356" y="1"/>
                  </a:cubicBez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1"/>
            <p:cNvSpPr/>
            <p:nvPr/>
          </p:nvSpPr>
          <p:spPr>
            <a:xfrm flipH="1">
              <a:off x="2612432" y="1510425"/>
              <a:ext cx="297256" cy="1105480"/>
            </a:xfrm>
            <a:custGeom>
              <a:avLst/>
              <a:gdLst/>
              <a:ahLst/>
              <a:cxnLst/>
              <a:rect l="l" t="t" r="r" b="b"/>
              <a:pathLst>
                <a:path w="3405" h="12663" extrusionOk="0">
                  <a:moveTo>
                    <a:pt x="2884" y="0"/>
                  </a:moveTo>
                  <a:cubicBezTo>
                    <a:pt x="2749" y="0"/>
                    <a:pt x="2632" y="106"/>
                    <a:pt x="2540" y="191"/>
                  </a:cubicBezTo>
                  <a:cubicBezTo>
                    <a:pt x="2087" y="598"/>
                    <a:pt x="1798" y="1254"/>
                    <a:pt x="1537" y="1790"/>
                  </a:cubicBezTo>
                  <a:cubicBezTo>
                    <a:pt x="1179" y="2533"/>
                    <a:pt x="875" y="3297"/>
                    <a:pt x="613" y="4072"/>
                  </a:cubicBezTo>
                  <a:cubicBezTo>
                    <a:pt x="0" y="5891"/>
                    <a:pt x="80" y="7887"/>
                    <a:pt x="719" y="9701"/>
                  </a:cubicBezTo>
                  <a:cubicBezTo>
                    <a:pt x="971" y="10424"/>
                    <a:pt x="1348" y="11049"/>
                    <a:pt x="1802" y="11665"/>
                  </a:cubicBezTo>
                  <a:cubicBezTo>
                    <a:pt x="1900" y="11799"/>
                    <a:pt x="2434" y="12663"/>
                    <a:pt x="2650" y="12663"/>
                  </a:cubicBezTo>
                  <a:cubicBezTo>
                    <a:pt x="2653" y="12663"/>
                    <a:pt x="2656" y="12662"/>
                    <a:pt x="2660" y="12662"/>
                  </a:cubicBezTo>
                  <a:cubicBezTo>
                    <a:pt x="3265" y="12579"/>
                    <a:pt x="2368" y="10510"/>
                    <a:pt x="2252" y="10218"/>
                  </a:cubicBezTo>
                  <a:cubicBezTo>
                    <a:pt x="1802" y="9109"/>
                    <a:pt x="1533" y="7768"/>
                    <a:pt x="1695" y="6562"/>
                  </a:cubicBezTo>
                  <a:cubicBezTo>
                    <a:pt x="1894" y="5079"/>
                    <a:pt x="1977" y="4195"/>
                    <a:pt x="2676" y="2367"/>
                  </a:cubicBezTo>
                  <a:cubicBezTo>
                    <a:pt x="2762" y="2142"/>
                    <a:pt x="3404" y="72"/>
                    <a:pt x="2918" y="2"/>
                  </a:cubicBezTo>
                  <a:cubicBezTo>
                    <a:pt x="2906" y="1"/>
                    <a:pt x="2895" y="0"/>
                    <a:pt x="2884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1"/>
            <p:cNvSpPr/>
            <p:nvPr/>
          </p:nvSpPr>
          <p:spPr>
            <a:xfrm flipH="1">
              <a:off x="2482358" y="2557839"/>
              <a:ext cx="101006" cy="87213"/>
            </a:xfrm>
            <a:custGeom>
              <a:avLst/>
              <a:gdLst/>
              <a:ahLst/>
              <a:cxnLst/>
              <a:rect l="l" t="t" r="r" b="b"/>
              <a:pathLst>
                <a:path w="1157" h="999" extrusionOk="0">
                  <a:moveTo>
                    <a:pt x="556" y="0"/>
                  </a:moveTo>
                  <a:cubicBezTo>
                    <a:pt x="547" y="0"/>
                    <a:pt x="537" y="1"/>
                    <a:pt x="528" y="2"/>
                  </a:cubicBezTo>
                  <a:cubicBezTo>
                    <a:pt x="170" y="52"/>
                    <a:pt x="627" y="797"/>
                    <a:pt x="627" y="797"/>
                  </a:cubicBezTo>
                  <a:cubicBezTo>
                    <a:pt x="627" y="797"/>
                    <a:pt x="477" y="732"/>
                    <a:pt x="334" y="732"/>
                  </a:cubicBezTo>
                  <a:cubicBezTo>
                    <a:pt x="263" y="732"/>
                    <a:pt x="194" y="748"/>
                    <a:pt x="146" y="797"/>
                  </a:cubicBezTo>
                  <a:cubicBezTo>
                    <a:pt x="1" y="939"/>
                    <a:pt x="468" y="999"/>
                    <a:pt x="468" y="999"/>
                  </a:cubicBezTo>
                  <a:lnTo>
                    <a:pt x="1156" y="797"/>
                  </a:lnTo>
                  <a:cubicBezTo>
                    <a:pt x="1156" y="797"/>
                    <a:pt x="903" y="0"/>
                    <a:pt x="556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1"/>
            <p:cNvSpPr/>
            <p:nvPr/>
          </p:nvSpPr>
          <p:spPr>
            <a:xfrm flipH="1">
              <a:off x="2482358" y="2551903"/>
              <a:ext cx="94895" cy="93149"/>
            </a:xfrm>
            <a:custGeom>
              <a:avLst/>
              <a:gdLst/>
              <a:ahLst/>
              <a:cxnLst/>
              <a:rect l="l" t="t" r="r" b="b"/>
              <a:pathLst>
                <a:path w="1087" h="1067" extrusionOk="0">
                  <a:moveTo>
                    <a:pt x="479" y="1"/>
                  </a:moveTo>
                  <a:cubicBezTo>
                    <a:pt x="450" y="1"/>
                    <a:pt x="419" y="6"/>
                    <a:pt x="388" y="17"/>
                  </a:cubicBezTo>
                  <a:cubicBezTo>
                    <a:pt x="362" y="21"/>
                    <a:pt x="335" y="50"/>
                    <a:pt x="308" y="67"/>
                  </a:cubicBezTo>
                  <a:cubicBezTo>
                    <a:pt x="292" y="90"/>
                    <a:pt x="272" y="120"/>
                    <a:pt x="262" y="146"/>
                  </a:cubicBezTo>
                  <a:cubicBezTo>
                    <a:pt x="232" y="259"/>
                    <a:pt x="255" y="348"/>
                    <a:pt x="279" y="434"/>
                  </a:cubicBezTo>
                  <a:cubicBezTo>
                    <a:pt x="314" y="548"/>
                    <a:pt x="361" y="655"/>
                    <a:pt x="416" y="756"/>
                  </a:cubicBezTo>
                  <a:lnTo>
                    <a:pt x="416" y="756"/>
                  </a:lnTo>
                  <a:cubicBezTo>
                    <a:pt x="387" y="751"/>
                    <a:pt x="358" y="748"/>
                    <a:pt x="328" y="745"/>
                  </a:cubicBezTo>
                  <a:cubicBezTo>
                    <a:pt x="316" y="745"/>
                    <a:pt x="303" y="745"/>
                    <a:pt x="290" y="745"/>
                  </a:cubicBezTo>
                  <a:cubicBezTo>
                    <a:pt x="214" y="745"/>
                    <a:pt x="131" y="756"/>
                    <a:pt x="64" y="815"/>
                  </a:cubicBezTo>
                  <a:cubicBezTo>
                    <a:pt x="47" y="831"/>
                    <a:pt x="27" y="851"/>
                    <a:pt x="17" y="878"/>
                  </a:cubicBezTo>
                  <a:cubicBezTo>
                    <a:pt x="1" y="911"/>
                    <a:pt x="10" y="954"/>
                    <a:pt x="33" y="974"/>
                  </a:cubicBezTo>
                  <a:cubicBezTo>
                    <a:pt x="73" y="1014"/>
                    <a:pt x="116" y="1024"/>
                    <a:pt x="156" y="1037"/>
                  </a:cubicBezTo>
                  <a:cubicBezTo>
                    <a:pt x="235" y="1060"/>
                    <a:pt x="319" y="1067"/>
                    <a:pt x="398" y="1067"/>
                  </a:cubicBezTo>
                  <a:cubicBezTo>
                    <a:pt x="322" y="1047"/>
                    <a:pt x="242" y="1024"/>
                    <a:pt x="172" y="990"/>
                  </a:cubicBezTo>
                  <a:cubicBezTo>
                    <a:pt x="140" y="974"/>
                    <a:pt x="103" y="951"/>
                    <a:pt x="90" y="931"/>
                  </a:cubicBezTo>
                  <a:cubicBezTo>
                    <a:pt x="87" y="918"/>
                    <a:pt x="87" y="918"/>
                    <a:pt x="90" y="911"/>
                  </a:cubicBezTo>
                  <a:cubicBezTo>
                    <a:pt x="96" y="904"/>
                    <a:pt x="106" y="895"/>
                    <a:pt x="120" y="885"/>
                  </a:cubicBezTo>
                  <a:cubicBezTo>
                    <a:pt x="154" y="863"/>
                    <a:pt x="196" y="855"/>
                    <a:pt x="241" y="855"/>
                  </a:cubicBezTo>
                  <a:cubicBezTo>
                    <a:pt x="266" y="855"/>
                    <a:pt x="293" y="858"/>
                    <a:pt x="319" y="861"/>
                  </a:cubicBezTo>
                  <a:cubicBezTo>
                    <a:pt x="388" y="875"/>
                    <a:pt x="464" y="898"/>
                    <a:pt x="530" y="924"/>
                  </a:cubicBezTo>
                  <a:lnTo>
                    <a:pt x="709" y="1004"/>
                  </a:lnTo>
                  <a:lnTo>
                    <a:pt x="613" y="828"/>
                  </a:lnTo>
                  <a:cubicBezTo>
                    <a:pt x="537" y="689"/>
                    <a:pt x="464" y="540"/>
                    <a:pt x="421" y="391"/>
                  </a:cubicBezTo>
                  <a:cubicBezTo>
                    <a:pt x="401" y="322"/>
                    <a:pt x="388" y="242"/>
                    <a:pt x="401" y="192"/>
                  </a:cubicBezTo>
                  <a:cubicBezTo>
                    <a:pt x="404" y="183"/>
                    <a:pt x="411" y="176"/>
                    <a:pt x="414" y="166"/>
                  </a:cubicBezTo>
                  <a:cubicBezTo>
                    <a:pt x="428" y="163"/>
                    <a:pt x="424" y="153"/>
                    <a:pt x="441" y="149"/>
                  </a:cubicBezTo>
                  <a:cubicBezTo>
                    <a:pt x="456" y="143"/>
                    <a:pt x="473" y="141"/>
                    <a:pt x="491" y="141"/>
                  </a:cubicBezTo>
                  <a:cubicBezTo>
                    <a:pt x="502" y="141"/>
                    <a:pt x="513" y="142"/>
                    <a:pt x="524" y="143"/>
                  </a:cubicBezTo>
                  <a:cubicBezTo>
                    <a:pt x="583" y="149"/>
                    <a:pt x="643" y="195"/>
                    <a:pt x="696" y="249"/>
                  </a:cubicBezTo>
                  <a:cubicBezTo>
                    <a:pt x="752" y="302"/>
                    <a:pt x="799" y="368"/>
                    <a:pt x="845" y="434"/>
                  </a:cubicBezTo>
                  <a:cubicBezTo>
                    <a:pt x="935" y="567"/>
                    <a:pt x="1014" y="712"/>
                    <a:pt x="1086" y="865"/>
                  </a:cubicBezTo>
                  <a:cubicBezTo>
                    <a:pt x="1050" y="703"/>
                    <a:pt x="1001" y="540"/>
                    <a:pt x="924" y="388"/>
                  </a:cubicBezTo>
                  <a:cubicBezTo>
                    <a:pt x="888" y="312"/>
                    <a:pt x="842" y="239"/>
                    <a:pt x="785" y="169"/>
                  </a:cubicBezTo>
                  <a:cubicBezTo>
                    <a:pt x="729" y="103"/>
                    <a:pt x="656" y="33"/>
                    <a:pt x="550" y="10"/>
                  </a:cubicBezTo>
                  <a:cubicBezTo>
                    <a:pt x="528" y="4"/>
                    <a:pt x="504" y="1"/>
                    <a:pt x="479" y="1"/>
                  </a:cubicBezTo>
                  <a:close/>
                </a:path>
              </a:pathLst>
            </a:custGeom>
            <a:solidFill>
              <a:srgbClr val="261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1"/>
            <p:cNvSpPr/>
            <p:nvPr/>
          </p:nvSpPr>
          <p:spPr>
            <a:xfrm flipH="1">
              <a:off x="2696852" y="2538459"/>
              <a:ext cx="102665" cy="60499"/>
            </a:xfrm>
            <a:custGeom>
              <a:avLst/>
              <a:gdLst/>
              <a:ahLst/>
              <a:cxnLst/>
              <a:rect l="l" t="t" r="r" b="b"/>
              <a:pathLst>
                <a:path w="1176" h="693" extrusionOk="0">
                  <a:moveTo>
                    <a:pt x="329" y="0"/>
                  </a:moveTo>
                  <a:cubicBezTo>
                    <a:pt x="256" y="0"/>
                    <a:pt x="197" y="22"/>
                    <a:pt x="162" y="75"/>
                  </a:cubicBezTo>
                  <a:cubicBezTo>
                    <a:pt x="1" y="317"/>
                    <a:pt x="502" y="371"/>
                    <a:pt x="637" y="381"/>
                  </a:cubicBezTo>
                  <a:lnTo>
                    <a:pt x="637" y="381"/>
                  </a:lnTo>
                  <a:cubicBezTo>
                    <a:pt x="617" y="380"/>
                    <a:pt x="590" y="379"/>
                    <a:pt x="558" y="379"/>
                  </a:cubicBezTo>
                  <a:cubicBezTo>
                    <a:pt x="408" y="379"/>
                    <a:pt x="155" y="400"/>
                    <a:pt x="129" y="539"/>
                  </a:cubicBezTo>
                  <a:cubicBezTo>
                    <a:pt x="114" y="629"/>
                    <a:pt x="262" y="693"/>
                    <a:pt x="461" y="693"/>
                  </a:cubicBezTo>
                  <a:cubicBezTo>
                    <a:pt x="691" y="693"/>
                    <a:pt x="988" y="608"/>
                    <a:pt x="1176" y="383"/>
                  </a:cubicBezTo>
                  <a:cubicBezTo>
                    <a:pt x="1176" y="383"/>
                    <a:pt x="633" y="0"/>
                    <a:pt x="329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1"/>
            <p:cNvSpPr/>
            <p:nvPr/>
          </p:nvSpPr>
          <p:spPr>
            <a:xfrm flipH="1">
              <a:off x="2244992" y="2611703"/>
              <a:ext cx="86252" cy="103625"/>
            </a:xfrm>
            <a:custGeom>
              <a:avLst/>
              <a:gdLst/>
              <a:ahLst/>
              <a:cxnLst/>
              <a:rect l="l" t="t" r="r" b="b"/>
              <a:pathLst>
                <a:path w="988" h="1187" extrusionOk="0">
                  <a:moveTo>
                    <a:pt x="807" y="1"/>
                  </a:moveTo>
                  <a:cubicBezTo>
                    <a:pt x="577" y="1"/>
                    <a:pt x="0" y="458"/>
                    <a:pt x="0" y="458"/>
                  </a:cubicBezTo>
                  <a:cubicBezTo>
                    <a:pt x="0" y="865"/>
                    <a:pt x="299" y="1187"/>
                    <a:pt x="550" y="1187"/>
                  </a:cubicBezTo>
                  <a:cubicBezTo>
                    <a:pt x="601" y="1187"/>
                    <a:pt x="651" y="1173"/>
                    <a:pt x="696" y="1144"/>
                  </a:cubicBezTo>
                  <a:cubicBezTo>
                    <a:pt x="954" y="968"/>
                    <a:pt x="269" y="812"/>
                    <a:pt x="269" y="812"/>
                  </a:cubicBezTo>
                  <a:cubicBezTo>
                    <a:pt x="269" y="812"/>
                    <a:pt x="931" y="733"/>
                    <a:pt x="901" y="580"/>
                  </a:cubicBezTo>
                  <a:cubicBezTo>
                    <a:pt x="890" y="528"/>
                    <a:pt x="818" y="511"/>
                    <a:pt x="726" y="511"/>
                  </a:cubicBezTo>
                  <a:cubicBezTo>
                    <a:pt x="543" y="511"/>
                    <a:pt x="282" y="580"/>
                    <a:pt x="282" y="580"/>
                  </a:cubicBezTo>
                  <a:cubicBezTo>
                    <a:pt x="282" y="580"/>
                    <a:pt x="987" y="262"/>
                    <a:pt x="891" y="47"/>
                  </a:cubicBezTo>
                  <a:cubicBezTo>
                    <a:pt x="877" y="15"/>
                    <a:pt x="847" y="1"/>
                    <a:pt x="807" y="1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1"/>
            <p:cNvSpPr/>
            <p:nvPr/>
          </p:nvSpPr>
          <p:spPr>
            <a:xfrm flipH="1">
              <a:off x="2678346" y="234229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D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1"/>
            <p:cNvSpPr/>
            <p:nvPr/>
          </p:nvSpPr>
          <p:spPr>
            <a:xfrm flipH="1">
              <a:off x="2188334" y="2285902"/>
              <a:ext cx="141164" cy="343264"/>
            </a:xfrm>
            <a:custGeom>
              <a:avLst/>
              <a:gdLst/>
              <a:ahLst/>
              <a:cxnLst/>
              <a:rect l="l" t="t" r="r" b="b"/>
              <a:pathLst>
                <a:path w="1617" h="3932" extrusionOk="0">
                  <a:moveTo>
                    <a:pt x="1232" y="0"/>
                  </a:moveTo>
                  <a:cubicBezTo>
                    <a:pt x="863" y="0"/>
                    <a:pt x="109" y="3591"/>
                    <a:pt x="70" y="3637"/>
                  </a:cubicBezTo>
                  <a:cubicBezTo>
                    <a:pt x="70" y="3637"/>
                    <a:pt x="0" y="3932"/>
                    <a:pt x="149" y="3932"/>
                  </a:cubicBezTo>
                  <a:cubicBezTo>
                    <a:pt x="765" y="3177"/>
                    <a:pt x="1617" y="147"/>
                    <a:pt x="1252" y="4"/>
                  </a:cubicBezTo>
                  <a:cubicBezTo>
                    <a:pt x="1245" y="1"/>
                    <a:pt x="1238" y="0"/>
                    <a:pt x="1232" y="0"/>
                  </a:cubicBez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1"/>
            <p:cNvSpPr/>
            <p:nvPr/>
          </p:nvSpPr>
          <p:spPr>
            <a:xfrm flipH="1">
              <a:off x="2674939" y="2210476"/>
              <a:ext cx="156442" cy="331653"/>
            </a:xfrm>
            <a:custGeom>
              <a:avLst/>
              <a:gdLst/>
              <a:ahLst/>
              <a:cxnLst/>
              <a:rect l="l" t="t" r="r" b="b"/>
              <a:pathLst>
                <a:path w="1792" h="3799" extrusionOk="0">
                  <a:moveTo>
                    <a:pt x="451" y="1"/>
                  </a:moveTo>
                  <a:cubicBezTo>
                    <a:pt x="260" y="1"/>
                    <a:pt x="105" y="417"/>
                    <a:pt x="83" y="547"/>
                  </a:cubicBezTo>
                  <a:cubicBezTo>
                    <a:pt x="1" y="1020"/>
                    <a:pt x="163" y="1520"/>
                    <a:pt x="372" y="1938"/>
                  </a:cubicBezTo>
                  <a:cubicBezTo>
                    <a:pt x="1219" y="3630"/>
                    <a:pt x="1653" y="3799"/>
                    <a:pt x="1653" y="3799"/>
                  </a:cubicBezTo>
                  <a:lnTo>
                    <a:pt x="1792" y="3703"/>
                  </a:lnTo>
                  <a:cubicBezTo>
                    <a:pt x="1252" y="2620"/>
                    <a:pt x="865" y="1517"/>
                    <a:pt x="679" y="322"/>
                  </a:cubicBezTo>
                  <a:cubicBezTo>
                    <a:pt x="667" y="239"/>
                    <a:pt x="650" y="153"/>
                    <a:pt x="597" y="87"/>
                  </a:cubicBezTo>
                  <a:cubicBezTo>
                    <a:pt x="547" y="26"/>
                    <a:pt x="498" y="1"/>
                    <a:pt x="451" y="1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1"/>
            <p:cNvSpPr/>
            <p:nvPr/>
          </p:nvSpPr>
          <p:spPr>
            <a:xfrm flipH="1">
              <a:off x="1733547" y="1812034"/>
              <a:ext cx="651882" cy="871164"/>
            </a:xfrm>
            <a:custGeom>
              <a:avLst/>
              <a:gdLst/>
              <a:ahLst/>
              <a:cxnLst/>
              <a:rect l="l" t="t" r="r" b="b"/>
              <a:pathLst>
                <a:path w="7452" h="9959" extrusionOk="0">
                  <a:moveTo>
                    <a:pt x="1868" y="5415"/>
                  </a:moveTo>
                  <a:cubicBezTo>
                    <a:pt x="1875" y="5415"/>
                    <a:pt x="1881" y="5415"/>
                    <a:pt x="1888" y="5418"/>
                  </a:cubicBezTo>
                  <a:cubicBezTo>
                    <a:pt x="2253" y="5561"/>
                    <a:pt x="1401" y="8591"/>
                    <a:pt x="785" y="9346"/>
                  </a:cubicBezTo>
                  <a:cubicBezTo>
                    <a:pt x="636" y="9346"/>
                    <a:pt x="706" y="9051"/>
                    <a:pt x="706" y="9051"/>
                  </a:cubicBezTo>
                  <a:cubicBezTo>
                    <a:pt x="746" y="9005"/>
                    <a:pt x="1498" y="5415"/>
                    <a:pt x="1868" y="5415"/>
                  </a:cubicBezTo>
                  <a:close/>
                  <a:moveTo>
                    <a:pt x="6468" y="1"/>
                  </a:moveTo>
                  <a:cubicBezTo>
                    <a:pt x="6173" y="1"/>
                    <a:pt x="5855" y="47"/>
                    <a:pt x="5524" y="157"/>
                  </a:cubicBezTo>
                  <a:cubicBezTo>
                    <a:pt x="4614" y="481"/>
                    <a:pt x="3839" y="1259"/>
                    <a:pt x="3236" y="2040"/>
                  </a:cubicBezTo>
                  <a:cubicBezTo>
                    <a:pt x="2736" y="2755"/>
                    <a:pt x="2358" y="3362"/>
                    <a:pt x="2071" y="3862"/>
                  </a:cubicBezTo>
                  <a:cubicBezTo>
                    <a:pt x="1845" y="4276"/>
                    <a:pt x="1637" y="4696"/>
                    <a:pt x="1438" y="5117"/>
                  </a:cubicBezTo>
                  <a:cubicBezTo>
                    <a:pt x="1381" y="5236"/>
                    <a:pt x="1331" y="5355"/>
                    <a:pt x="1285" y="5477"/>
                  </a:cubicBezTo>
                  <a:cubicBezTo>
                    <a:pt x="1272" y="5514"/>
                    <a:pt x="1259" y="5547"/>
                    <a:pt x="1249" y="5577"/>
                  </a:cubicBezTo>
                  <a:cubicBezTo>
                    <a:pt x="1153" y="5849"/>
                    <a:pt x="1017" y="6455"/>
                    <a:pt x="878" y="7087"/>
                  </a:cubicBezTo>
                  <a:cubicBezTo>
                    <a:pt x="799" y="7514"/>
                    <a:pt x="723" y="7945"/>
                    <a:pt x="616" y="8366"/>
                  </a:cubicBezTo>
                  <a:cubicBezTo>
                    <a:pt x="580" y="8498"/>
                    <a:pt x="544" y="8633"/>
                    <a:pt x="494" y="8763"/>
                  </a:cubicBezTo>
                  <a:cubicBezTo>
                    <a:pt x="474" y="8839"/>
                    <a:pt x="454" y="8905"/>
                    <a:pt x="437" y="8955"/>
                  </a:cubicBezTo>
                  <a:cubicBezTo>
                    <a:pt x="428" y="8958"/>
                    <a:pt x="417" y="8962"/>
                    <a:pt x="411" y="8968"/>
                  </a:cubicBezTo>
                  <a:cubicBezTo>
                    <a:pt x="371" y="9051"/>
                    <a:pt x="325" y="9130"/>
                    <a:pt x="272" y="9206"/>
                  </a:cubicBezTo>
                  <a:cubicBezTo>
                    <a:pt x="255" y="9230"/>
                    <a:pt x="239" y="9253"/>
                    <a:pt x="219" y="9276"/>
                  </a:cubicBezTo>
                  <a:cubicBezTo>
                    <a:pt x="113" y="9425"/>
                    <a:pt x="0" y="9590"/>
                    <a:pt x="60" y="9756"/>
                  </a:cubicBezTo>
                  <a:cubicBezTo>
                    <a:pt x="104" y="9888"/>
                    <a:pt x="246" y="9958"/>
                    <a:pt x="385" y="9958"/>
                  </a:cubicBezTo>
                  <a:cubicBezTo>
                    <a:pt x="417" y="9958"/>
                    <a:pt x="451" y="9955"/>
                    <a:pt x="484" y="9945"/>
                  </a:cubicBezTo>
                  <a:cubicBezTo>
                    <a:pt x="544" y="9932"/>
                    <a:pt x="603" y="9905"/>
                    <a:pt x="660" y="9868"/>
                  </a:cubicBezTo>
                  <a:cubicBezTo>
                    <a:pt x="868" y="9743"/>
                    <a:pt x="1041" y="9501"/>
                    <a:pt x="1189" y="9223"/>
                  </a:cubicBezTo>
                  <a:cubicBezTo>
                    <a:pt x="1196" y="9213"/>
                    <a:pt x="1199" y="9203"/>
                    <a:pt x="1206" y="9193"/>
                  </a:cubicBezTo>
                  <a:cubicBezTo>
                    <a:pt x="1206" y="9193"/>
                    <a:pt x="1351" y="8869"/>
                    <a:pt x="1557" y="8366"/>
                  </a:cubicBezTo>
                  <a:cubicBezTo>
                    <a:pt x="1633" y="8150"/>
                    <a:pt x="1703" y="7955"/>
                    <a:pt x="1759" y="7816"/>
                  </a:cubicBezTo>
                  <a:cubicBezTo>
                    <a:pt x="1802" y="7710"/>
                    <a:pt x="1845" y="7600"/>
                    <a:pt x="1888" y="7495"/>
                  </a:cubicBezTo>
                  <a:cubicBezTo>
                    <a:pt x="2031" y="7107"/>
                    <a:pt x="2233" y="6597"/>
                    <a:pt x="2491" y="6090"/>
                  </a:cubicBezTo>
                  <a:cubicBezTo>
                    <a:pt x="2620" y="5819"/>
                    <a:pt x="2762" y="5557"/>
                    <a:pt x="2925" y="5309"/>
                  </a:cubicBezTo>
                  <a:cubicBezTo>
                    <a:pt x="3020" y="5164"/>
                    <a:pt x="3124" y="5024"/>
                    <a:pt x="3232" y="4889"/>
                  </a:cubicBezTo>
                  <a:cubicBezTo>
                    <a:pt x="3564" y="4461"/>
                    <a:pt x="3922" y="4110"/>
                    <a:pt x="4239" y="3855"/>
                  </a:cubicBezTo>
                  <a:cubicBezTo>
                    <a:pt x="4521" y="3597"/>
                    <a:pt x="4808" y="3345"/>
                    <a:pt x="5080" y="3097"/>
                  </a:cubicBezTo>
                  <a:cubicBezTo>
                    <a:pt x="5517" y="2693"/>
                    <a:pt x="5958" y="2292"/>
                    <a:pt x="6378" y="1872"/>
                  </a:cubicBezTo>
                  <a:cubicBezTo>
                    <a:pt x="6756" y="1494"/>
                    <a:pt x="7209" y="1077"/>
                    <a:pt x="7408" y="574"/>
                  </a:cubicBezTo>
                  <a:cubicBezTo>
                    <a:pt x="7451" y="444"/>
                    <a:pt x="7431" y="312"/>
                    <a:pt x="7362" y="216"/>
                  </a:cubicBezTo>
                  <a:cubicBezTo>
                    <a:pt x="7309" y="169"/>
                    <a:pt x="7243" y="133"/>
                    <a:pt x="7173" y="113"/>
                  </a:cubicBezTo>
                  <a:cubicBezTo>
                    <a:pt x="6991" y="57"/>
                    <a:pt x="6812" y="24"/>
                    <a:pt x="6636" y="7"/>
                  </a:cubicBezTo>
                  <a:cubicBezTo>
                    <a:pt x="6581" y="4"/>
                    <a:pt x="6524" y="1"/>
                    <a:pt x="6468" y="1"/>
                  </a:cubicBezTo>
                  <a:close/>
                </a:path>
              </a:pathLst>
            </a:custGeom>
            <a:solidFill>
              <a:srgbClr val="FD9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1"/>
            <p:cNvSpPr/>
            <p:nvPr/>
          </p:nvSpPr>
          <p:spPr>
            <a:xfrm flipH="1">
              <a:off x="2188334" y="2285902"/>
              <a:ext cx="141164" cy="343264"/>
            </a:xfrm>
            <a:custGeom>
              <a:avLst/>
              <a:gdLst/>
              <a:ahLst/>
              <a:cxnLst/>
              <a:rect l="l" t="t" r="r" b="b"/>
              <a:pathLst>
                <a:path w="1617" h="3932" extrusionOk="0">
                  <a:moveTo>
                    <a:pt x="1232" y="1"/>
                  </a:moveTo>
                  <a:cubicBezTo>
                    <a:pt x="862" y="1"/>
                    <a:pt x="110" y="3591"/>
                    <a:pt x="70" y="3637"/>
                  </a:cubicBezTo>
                  <a:cubicBezTo>
                    <a:pt x="70" y="3637"/>
                    <a:pt x="0" y="3932"/>
                    <a:pt x="149" y="3932"/>
                  </a:cubicBezTo>
                  <a:cubicBezTo>
                    <a:pt x="765" y="3177"/>
                    <a:pt x="1617" y="147"/>
                    <a:pt x="1252" y="4"/>
                  </a:cubicBezTo>
                  <a:cubicBezTo>
                    <a:pt x="1245" y="1"/>
                    <a:pt x="1239" y="1"/>
                    <a:pt x="1232" y="1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3" name="Google Shape;1153;p31"/>
            <p:cNvGrpSpPr/>
            <p:nvPr/>
          </p:nvGrpSpPr>
          <p:grpSpPr>
            <a:xfrm>
              <a:off x="2938750" y="2508713"/>
              <a:ext cx="399900" cy="427025"/>
              <a:chOff x="2938750" y="1803863"/>
              <a:chExt cx="399900" cy="427025"/>
            </a:xfrm>
          </p:grpSpPr>
          <p:cxnSp>
            <p:nvCxnSpPr>
              <p:cNvPr id="1154" name="Google Shape;1154;p31"/>
              <p:cNvCxnSpPr/>
              <p:nvPr/>
            </p:nvCxnSpPr>
            <p:spPr>
              <a:xfrm rot="10800000" flipH="1">
                <a:off x="2938750" y="1803863"/>
                <a:ext cx="399900" cy="30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31"/>
              <p:cNvCxnSpPr/>
              <p:nvPr/>
            </p:nvCxnSpPr>
            <p:spPr>
              <a:xfrm rot="10800000" flipH="1">
                <a:off x="2943225" y="2122000"/>
                <a:ext cx="290400" cy="38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31"/>
              <p:cNvCxnSpPr/>
              <p:nvPr/>
            </p:nvCxnSpPr>
            <p:spPr>
              <a:xfrm>
                <a:off x="2943225" y="2207188"/>
                <a:ext cx="342900" cy="2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57" name="Google Shape;1157;p31"/>
            <p:cNvGrpSpPr/>
            <p:nvPr/>
          </p:nvGrpSpPr>
          <p:grpSpPr>
            <a:xfrm flipH="1">
              <a:off x="1912200" y="2607350"/>
              <a:ext cx="399900" cy="427025"/>
              <a:chOff x="2938750" y="1803863"/>
              <a:chExt cx="399900" cy="427025"/>
            </a:xfrm>
          </p:grpSpPr>
          <p:cxnSp>
            <p:nvCxnSpPr>
              <p:cNvPr id="1158" name="Google Shape;1158;p31"/>
              <p:cNvCxnSpPr/>
              <p:nvPr/>
            </p:nvCxnSpPr>
            <p:spPr>
              <a:xfrm rot="10800000" flipH="1">
                <a:off x="2938750" y="1803863"/>
                <a:ext cx="399900" cy="30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31"/>
              <p:cNvCxnSpPr/>
              <p:nvPr/>
            </p:nvCxnSpPr>
            <p:spPr>
              <a:xfrm rot="10800000" flipH="1">
                <a:off x="2943225" y="2122000"/>
                <a:ext cx="290400" cy="38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31"/>
              <p:cNvCxnSpPr/>
              <p:nvPr/>
            </p:nvCxnSpPr>
            <p:spPr>
              <a:xfrm>
                <a:off x="2943225" y="2207188"/>
                <a:ext cx="342900" cy="2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61" name="Google Shape;1161;p31"/>
          <p:cNvGrpSpPr/>
          <p:nvPr/>
        </p:nvGrpSpPr>
        <p:grpSpPr>
          <a:xfrm>
            <a:off x="933709" y="1509496"/>
            <a:ext cx="2990667" cy="2403391"/>
            <a:chOff x="933709" y="1509496"/>
            <a:chExt cx="2990667" cy="2403391"/>
          </a:xfrm>
        </p:grpSpPr>
        <p:grpSp>
          <p:nvGrpSpPr>
            <p:cNvPr id="1162" name="Google Shape;1162;p31"/>
            <p:cNvGrpSpPr/>
            <p:nvPr/>
          </p:nvGrpSpPr>
          <p:grpSpPr>
            <a:xfrm>
              <a:off x="3742585" y="3147645"/>
              <a:ext cx="181792" cy="143828"/>
              <a:chOff x="3397675" y="1274500"/>
              <a:chExt cx="454707" cy="359750"/>
            </a:xfrm>
          </p:grpSpPr>
          <p:sp>
            <p:nvSpPr>
              <p:cNvPr id="1163" name="Google Shape;1163;p31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186" extrusionOk="0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64" name="Google Shape;1164;p31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165" name="Google Shape;1165;p31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" h="1481" extrusionOk="0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31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02" extrusionOk="0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31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30" extrusionOk="0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68" name="Google Shape;1168;p31"/>
            <p:cNvGrpSpPr/>
            <p:nvPr/>
          </p:nvGrpSpPr>
          <p:grpSpPr>
            <a:xfrm rot="2144881">
              <a:off x="1312919" y="2530283"/>
              <a:ext cx="391005" cy="206093"/>
              <a:chOff x="3945696" y="700672"/>
              <a:chExt cx="333723" cy="175901"/>
            </a:xfrm>
          </p:grpSpPr>
          <p:sp>
            <p:nvSpPr>
              <p:cNvPr id="1169" name="Google Shape;1169;p31"/>
              <p:cNvSpPr/>
              <p:nvPr/>
            </p:nvSpPr>
            <p:spPr>
              <a:xfrm>
                <a:off x="4015247" y="726672"/>
                <a:ext cx="264173" cy="149901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041" extrusionOk="0">
                    <a:moveTo>
                      <a:pt x="854" y="1"/>
                    </a:moveTo>
                    <a:cubicBezTo>
                      <a:pt x="565" y="1"/>
                      <a:pt x="278" y="99"/>
                      <a:pt x="94" y="315"/>
                    </a:cubicBezTo>
                    <a:lnTo>
                      <a:pt x="114" y="309"/>
                    </a:lnTo>
                    <a:lnTo>
                      <a:pt x="114" y="309"/>
                    </a:lnTo>
                    <a:cubicBezTo>
                      <a:pt x="1" y="781"/>
                      <a:pt x="406" y="1220"/>
                      <a:pt x="821" y="1472"/>
                    </a:cubicBezTo>
                    <a:cubicBezTo>
                      <a:pt x="1435" y="1845"/>
                      <a:pt x="2156" y="2041"/>
                      <a:pt x="2875" y="2041"/>
                    </a:cubicBezTo>
                    <a:cubicBezTo>
                      <a:pt x="3117" y="2041"/>
                      <a:pt x="3359" y="2019"/>
                      <a:pt x="3596" y="1974"/>
                    </a:cubicBezTo>
                    <a:cubicBezTo>
                      <a:pt x="3154" y="1475"/>
                      <a:pt x="2669" y="1013"/>
                      <a:pt x="2151" y="598"/>
                    </a:cubicBezTo>
                    <a:cubicBezTo>
                      <a:pt x="1852" y="358"/>
                      <a:pt x="1526" y="129"/>
                      <a:pt x="1154" y="36"/>
                    </a:cubicBezTo>
                    <a:cubicBezTo>
                      <a:pt x="1057" y="13"/>
                      <a:pt x="955" y="1"/>
                      <a:pt x="85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1"/>
              <p:cNvSpPr/>
              <p:nvPr/>
            </p:nvSpPr>
            <p:spPr>
              <a:xfrm>
                <a:off x="3945696" y="700672"/>
                <a:ext cx="220254" cy="119054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621" extrusionOk="0">
                    <a:moveTo>
                      <a:pt x="90" y="0"/>
                    </a:moveTo>
                    <a:cubicBezTo>
                      <a:pt x="36" y="0"/>
                      <a:pt x="1" y="81"/>
                      <a:pt x="60" y="118"/>
                    </a:cubicBezTo>
                    <a:cubicBezTo>
                      <a:pt x="977" y="676"/>
                      <a:pt x="1951" y="1151"/>
                      <a:pt x="2922" y="1617"/>
                    </a:cubicBezTo>
                    <a:cubicBezTo>
                      <a:pt x="2927" y="1619"/>
                      <a:pt x="2933" y="1621"/>
                      <a:pt x="2939" y="1621"/>
                    </a:cubicBezTo>
                    <a:cubicBezTo>
                      <a:pt x="2974" y="1621"/>
                      <a:pt x="2999" y="1571"/>
                      <a:pt x="2958" y="1550"/>
                    </a:cubicBezTo>
                    <a:cubicBezTo>
                      <a:pt x="2001" y="1059"/>
                      <a:pt x="1070" y="517"/>
                      <a:pt x="120" y="8"/>
                    </a:cubicBezTo>
                    <a:cubicBezTo>
                      <a:pt x="110" y="3"/>
                      <a:pt x="100" y="0"/>
                      <a:pt x="90" y="0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1" name="Google Shape;1171;p31"/>
            <p:cNvGrpSpPr/>
            <p:nvPr/>
          </p:nvGrpSpPr>
          <p:grpSpPr>
            <a:xfrm rot="5400000">
              <a:off x="3128015" y="1643388"/>
              <a:ext cx="205047" cy="458164"/>
              <a:chOff x="1380950" y="1290850"/>
              <a:chExt cx="175000" cy="391025"/>
            </a:xfrm>
          </p:grpSpPr>
          <p:sp>
            <p:nvSpPr>
              <p:cNvPr id="1172" name="Google Shape;1172;p31"/>
              <p:cNvSpPr/>
              <p:nvPr/>
            </p:nvSpPr>
            <p:spPr>
              <a:xfrm>
                <a:off x="1462700" y="1419975"/>
                <a:ext cx="708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964" extrusionOk="0">
                    <a:moveTo>
                      <a:pt x="2832" y="0"/>
                    </a:moveTo>
                    <a:cubicBezTo>
                      <a:pt x="2137" y="136"/>
                      <a:pt x="1462" y="425"/>
                      <a:pt x="938" y="901"/>
                    </a:cubicBezTo>
                    <a:cubicBezTo>
                      <a:pt x="410" y="1376"/>
                      <a:pt x="43" y="2043"/>
                      <a:pt x="0" y="2749"/>
                    </a:cubicBezTo>
                    <a:lnTo>
                      <a:pt x="4" y="2712"/>
                    </a:lnTo>
                    <a:cubicBezTo>
                      <a:pt x="150" y="2883"/>
                      <a:pt x="376" y="2964"/>
                      <a:pt x="600" y="2964"/>
                    </a:cubicBezTo>
                    <a:cubicBezTo>
                      <a:pt x="636" y="2964"/>
                      <a:pt x="673" y="2962"/>
                      <a:pt x="709" y="2958"/>
                    </a:cubicBezTo>
                    <a:cubicBezTo>
                      <a:pt x="968" y="2931"/>
                      <a:pt x="1203" y="2804"/>
                      <a:pt x="1416" y="2655"/>
                    </a:cubicBezTo>
                    <a:cubicBezTo>
                      <a:pt x="1712" y="2445"/>
                      <a:pt x="1965" y="2180"/>
                      <a:pt x="2164" y="1874"/>
                    </a:cubicBezTo>
                    <a:cubicBezTo>
                      <a:pt x="2526" y="1313"/>
                      <a:pt x="2683" y="648"/>
                      <a:pt x="283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1"/>
              <p:cNvSpPr/>
              <p:nvPr/>
            </p:nvSpPr>
            <p:spPr>
              <a:xfrm>
                <a:off x="1380950" y="1436025"/>
                <a:ext cx="79850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2477" extrusionOk="0">
                    <a:moveTo>
                      <a:pt x="520" y="1"/>
                    </a:moveTo>
                    <a:cubicBezTo>
                      <a:pt x="346" y="1"/>
                      <a:pt x="172" y="8"/>
                      <a:pt x="0" y="16"/>
                    </a:cubicBezTo>
                    <a:cubicBezTo>
                      <a:pt x="37" y="335"/>
                      <a:pt x="80" y="657"/>
                      <a:pt x="210" y="950"/>
                    </a:cubicBezTo>
                    <a:cubicBezTo>
                      <a:pt x="342" y="1245"/>
                      <a:pt x="562" y="1495"/>
                      <a:pt x="798" y="1721"/>
                    </a:cubicBezTo>
                    <a:cubicBezTo>
                      <a:pt x="1120" y="2036"/>
                      <a:pt x="1493" y="2329"/>
                      <a:pt x="1934" y="2438"/>
                    </a:cubicBezTo>
                    <a:cubicBezTo>
                      <a:pt x="2038" y="2464"/>
                      <a:pt x="2145" y="2476"/>
                      <a:pt x="2253" y="2476"/>
                    </a:cubicBezTo>
                    <a:cubicBezTo>
                      <a:pt x="2604" y="2476"/>
                      <a:pt x="2956" y="2341"/>
                      <a:pt x="3154" y="2056"/>
                    </a:cubicBezTo>
                    <a:lnTo>
                      <a:pt x="3194" y="2063"/>
                    </a:lnTo>
                    <a:cubicBezTo>
                      <a:pt x="2865" y="1332"/>
                      <a:pt x="2456" y="564"/>
                      <a:pt x="1729" y="222"/>
                    </a:cubicBezTo>
                    <a:cubicBezTo>
                      <a:pt x="1355" y="43"/>
                      <a:pt x="939" y="1"/>
                      <a:pt x="520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1"/>
              <p:cNvSpPr/>
              <p:nvPr/>
            </p:nvSpPr>
            <p:spPr>
              <a:xfrm>
                <a:off x="1484900" y="1498475"/>
                <a:ext cx="5675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4120" extrusionOk="0">
                    <a:moveTo>
                      <a:pt x="2269" y="0"/>
                    </a:moveTo>
                    <a:cubicBezTo>
                      <a:pt x="1456" y="499"/>
                      <a:pt x="594" y="1057"/>
                      <a:pt x="246" y="1948"/>
                    </a:cubicBezTo>
                    <a:cubicBezTo>
                      <a:pt x="0" y="2580"/>
                      <a:pt x="56" y="3287"/>
                      <a:pt x="116" y="3962"/>
                    </a:cubicBezTo>
                    <a:lnTo>
                      <a:pt x="100" y="3999"/>
                    </a:lnTo>
                    <a:cubicBezTo>
                      <a:pt x="192" y="4083"/>
                      <a:pt x="315" y="4120"/>
                      <a:pt x="440" y="4120"/>
                    </a:cubicBezTo>
                    <a:cubicBezTo>
                      <a:pt x="519" y="4120"/>
                      <a:pt x="598" y="4105"/>
                      <a:pt x="671" y="4078"/>
                    </a:cubicBezTo>
                    <a:cubicBezTo>
                      <a:pt x="861" y="4008"/>
                      <a:pt x="1013" y="3865"/>
                      <a:pt x="1150" y="3712"/>
                    </a:cubicBezTo>
                    <a:cubicBezTo>
                      <a:pt x="2027" y="2729"/>
                      <a:pt x="2217" y="1319"/>
                      <a:pt x="2269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1"/>
              <p:cNvSpPr/>
              <p:nvPr/>
            </p:nvSpPr>
            <p:spPr>
              <a:xfrm>
                <a:off x="1383525" y="1544525"/>
                <a:ext cx="10080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2684" extrusionOk="0">
                    <a:moveTo>
                      <a:pt x="1420" y="0"/>
                    </a:moveTo>
                    <a:cubicBezTo>
                      <a:pt x="1260" y="0"/>
                      <a:pt x="1100" y="8"/>
                      <a:pt x="940" y="16"/>
                    </a:cubicBezTo>
                    <a:cubicBezTo>
                      <a:pt x="625" y="29"/>
                      <a:pt x="313" y="46"/>
                      <a:pt x="0" y="60"/>
                    </a:cubicBezTo>
                    <a:cubicBezTo>
                      <a:pt x="586" y="893"/>
                      <a:pt x="1190" y="1747"/>
                      <a:pt x="2037" y="2309"/>
                    </a:cubicBezTo>
                    <a:cubicBezTo>
                      <a:pt x="2349" y="2517"/>
                      <a:pt x="2709" y="2683"/>
                      <a:pt x="3079" y="2683"/>
                    </a:cubicBezTo>
                    <a:cubicBezTo>
                      <a:pt x="3100" y="2683"/>
                      <a:pt x="3120" y="2683"/>
                      <a:pt x="3141" y="2681"/>
                    </a:cubicBezTo>
                    <a:cubicBezTo>
                      <a:pt x="3537" y="2665"/>
                      <a:pt x="3939" y="2416"/>
                      <a:pt x="4031" y="2030"/>
                    </a:cubicBezTo>
                    <a:lnTo>
                      <a:pt x="3995" y="2020"/>
                    </a:lnTo>
                    <a:cubicBezTo>
                      <a:pt x="3709" y="1120"/>
                      <a:pt x="3031" y="289"/>
                      <a:pt x="2114" y="69"/>
                    </a:cubicBezTo>
                    <a:cubicBezTo>
                      <a:pt x="1887" y="16"/>
                      <a:pt x="1654" y="0"/>
                      <a:pt x="142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1"/>
              <p:cNvSpPr/>
              <p:nvPr/>
            </p:nvSpPr>
            <p:spPr>
              <a:xfrm>
                <a:off x="1403125" y="1300825"/>
                <a:ext cx="54025" cy="781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3127" extrusionOk="0">
                    <a:moveTo>
                      <a:pt x="2161" y="3074"/>
                    </a:moveTo>
                    <a:lnTo>
                      <a:pt x="2161" y="3074"/>
                    </a:lnTo>
                    <a:cubicBezTo>
                      <a:pt x="2139" y="3081"/>
                      <a:pt x="2117" y="3087"/>
                      <a:pt x="2095" y="3092"/>
                    </a:cubicBezTo>
                    <a:lnTo>
                      <a:pt x="2095" y="3092"/>
                    </a:lnTo>
                    <a:cubicBezTo>
                      <a:pt x="2096" y="3103"/>
                      <a:pt x="2097" y="3113"/>
                      <a:pt x="2098" y="3124"/>
                    </a:cubicBezTo>
                    <a:lnTo>
                      <a:pt x="2161" y="3074"/>
                    </a:lnTo>
                    <a:close/>
                    <a:moveTo>
                      <a:pt x="147" y="0"/>
                    </a:moveTo>
                    <a:cubicBezTo>
                      <a:pt x="24" y="226"/>
                      <a:pt x="1" y="492"/>
                      <a:pt x="1" y="748"/>
                    </a:cubicBezTo>
                    <a:cubicBezTo>
                      <a:pt x="4" y="1366"/>
                      <a:pt x="144" y="2001"/>
                      <a:pt x="529" y="2482"/>
                    </a:cubicBezTo>
                    <a:cubicBezTo>
                      <a:pt x="834" y="2867"/>
                      <a:pt x="1316" y="3127"/>
                      <a:pt x="1798" y="3127"/>
                    </a:cubicBezTo>
                    <a:cubicBezTo>
                      <a:pt x="1897" y="3127"/>
                      <a:pt x="1997" y="3116"/>
                      <a:pt x="2095" y="3092"/>
                    </a:cubicBezTo>
                    <a:lnTo>
                      <a:pt x="2095" y="3092"/>
                    </a:lnTo>
                    <a:cubicBezTo>
                      <a:pt x="2030" y="2458"/>
                      <a:pt x="1877" y="1826"/>
                      <a:pt x="1566" y="1269"/>
                    </a:cubicBezTo>
                    <a:cubicBezTo>
                      <a:pt x="1250" y="705"/>
                      <a:pt x="759" y="223"/>
                      <a:pt x="14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1"/>
              <p:cNvSpPr/>
              <p:nvPr/>
            </p:nvSpPr>
            <p:spPr>
              <a:xfrm>
                <a:off x="1456475" y="1316750"/>
                <a:ext cx="91150" cy="72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2882" extrusionOk="0">
                    <a:moveTo>
                      <a:pt x="3348" y="1"/>
                    </a:moveTo>
                    <a:cubicBezTo>
                      <a:pt x="3337" y="1"/>
                      <a:pt x="3327" y="1"/>
                      <a:pt x="3317" y="1"/>
                    </a:cubicBezTo>
                    <a:cubicBezTo>
                      <a:pt x="2087" y="38"/>
                      <a:pt x="898" y="712"/>
                      <a:pt x="236" y="1746"/>
                    </a:cubicBezTo>
                    <a:cubicBezTo>
                      <a:pt x="113" y="1945"/>
                      <a:pt x="1" y="2188"/>
                      <a:pt x="84" y="2407"/>
                    </a:cubicBezTo>
                    <a:lnTo>
                      <a:pt x="1" y="2580"/>
                    </a:lnTo>
                    <a:cubicBezTo>
                      <a:pt x="207" y="2788"/>
                      <a:pt x="497" y="2881"/>
                      <a:pt x="791" y="2881"/>
                    </a:cubicBezTo>
                    <a:cubicBezTo>
                      <a:pt x="957" y="2881"/>
                      <a:pt x="1125" y="2851"/>
                      <a:pt x="1280" y="2796"/>
                    </a:cubicBezTo>
                    <a:cubicBezTo>
                      <a:pt x="1708" y="2640"/>
                      <a:pt x="2058" y="2321"/>
                      <a:pt x="2363" y="1982"/>
                    </a:cubicBezTo>
                    <a:cubicBezTo>
                      <a:pt x="2875" y="1420"/>
                      <a:pt x="3307" y="789"/>
                      <a:pt x="3646" y="111"/>
                    </a:cubicBezTo>
                    <a:cubicBezTo>
                      <a:pt x="3582" y="19"/>
                      <a:pt x="3460" y="1"/>
                      <a:pt x="3348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8" name="Google Shape;1178;p31"/>
              <p:cNvGrpSpPr/>
              <p:nvPr/>
            </p:nvGrpSpPr>
            <p:grpSpPr>
              <a:xfrm>
                <a:off x="1397175" y="1326900"/>
                <a:ext cx="131025" cy="354975"/>
                <a:chOff x="1397175" y="1326900"/>
                <a:chExt cx="131025" cy="354975"/>
              </a:xfrm>
            </p:grpSpPr>
            <p:sp>
              <p:nvSpPr>
                <p:cNvPr id="1179" name="Google Shape;1179;p31"/>
                <p:cNvSpPr/>
                <p:nvPr/>
              </p:nvSpPr>
              <p:spPr>
                <a:xfrm>
                  <a:off x="1448900" y="1378650"/>
                  <a:ext cx="79300" cy="30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2129" extrusionOk="0">
                      <a:moveTo>
                        <a:pt x="316" y="1"/>
                      </a:moveTo>
                      <a:cubicBezTo>
                        <a:pt x="262" y="1"/>
                        <a:pt x="203" y="35"/>
                        <a:pt x="197" y="104"/>
                      </a:cubicBezTo>
                      <a:cubicBezTo>
                        <a:pt x="0" y="2015"/>
                        <a:pt x="300" y="3989"/>
                        <a:pt x="635" y="5867"/>
                      </a:cubicBezTo>
                      <a:cubicBezTo>
                        <a:pt x="1028" y="8063"/>
                        <a:pt x="1640" y="10247"/>
                        <a:pt x="2948" y="12085"/>
                      </a:cubicBezTo>
                      <a:cubicBezTo>
                        <a:pt x="2971" y="12116"/>
                        <a:pt x="3002" y="12129"/>
                        <a:pt x="3032" y="12129"/>
                      </a:cubicBezTo>
                      <a:cubicBezTo>
                        <a:pt x="3103" y="12129"/>
                        <a:pt x="3172" y="12059"/>
                        <a:pt x="3118" y="11985"/>
                      </a:cubicBezTo>
                      <a:cubicBezTo>
                        <a:pt x="1832" y="10151"/>
                        <a:pt x="1227" y="7991"/>
                        <a:pt x="838" y="5810"/>
                      </a:cubicBezTo>
                      <a:cubicBezTo>
                        <a:pt x="506" y="3953"/>
                        <a:pt x="217" y="1998"/>
                        <a:pt x="413" y="104"/>
                      </a:cubicBezTo>
                      <a:cubicBezTo>
                        <a:pt x="420" y="35"/>
                        <a:pt x="370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31"/>
                <p:cNvSpPr/>
                <p:nvPr/>
              </p:nvSpPr>
              <p:spPr>
                <a:xfrm>
                  <a:off x="1423325" y="1326900"/>
                  <a:ext cx="33575" cy="5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2232" extrusionOk="0">
                      <a:moveTo>
                        <a:pt x="79" y="0"/>
                      </a:moveTo>
                      <a:cubicBezTo>
                        <a:pt x="40" y="0"/>
                        <a:pt x="1" y="32"/>
                        <a:pt x="17" y="80"/>
                      </a:cubicBezTo>
                      <a:cubicBezTo>
                        <a:pt x="286" y="852"/>
                        <a:pt x="678" y="1636"/>
                        <a:pt x="1263" y="2220"/>
                      </a:cubicBezTo>
                      <a:cubicBezTo>
                        <a:pt x="1270" y="2228"/>
                        <a:pt x="1279" y="2231"/>
                        <a:pt x="1288" y="2231"/>
                      </a:cubicBezTo>
                      <a:cubicBezTo>
                        <a:pt x="1316" y="2231"/>
                        <a:pt x="1343" y="2202"/>
                        <a:pt x="1323" y="2174"/>
                      </a:cubicBezTo>
                      <a:cubicBezTo>
                        <a:pt x="851" y="1486"/>
                        <a:pt x="422" y="835"/>
                        <a:pt x="140" y="44"/>
                      </a:cubicBezTo>
                      <a:cubicBezTo>
                        <a:pt x="129" y="14"/>
                        <a:pt x="104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31"/>
                <p:cNvSpPr/>
                <p:nvPr/>
              </p:nvSpPr>
              <p:spPr>
                <a:xfrm>
                  <a:off x="1455125" y="1349550"/>
                  <a:ext cx="52700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1280" extrusionOk="0">
                      <a:moveTo>
                        <a:pt x="2059" y="1"/>
                      </a:moveTo>
                      <a:cubicBezTo>
                        <a:pt x="2051" y="1"/>
                        <a:pt x="2043" y="4"/>
                        <a:pt x="2035" y="12"/>
                      </a:cubicBezTo>
                      <a:cubicBezTo>
                        <a:pt x="1466" y="567"/>
                        <a:pt x="835" y="840"/>
                        <a:pt x="107" y="1102"/>
                      </a:cubicBezTo>
                      <a:cubicBezTo>
                        <a:pt x="0" y="1140"/>
                        <a:pt x="34" y="1280"/>
                        <a:pt x="138" y="1280"/>
                      </a:cubicBezTo>
                      <a:cubicBezTo>
                        <a:pt x="143" y="1280"/>
                        <a:pt x="148" y="1279"/>
                        <a:pt x="154" y="1278"/>
                      </a:cubicBezTo>
                      <a:cubicBezTo>
                        <a:pt x="908" y="1152"/>
                        <a:pt x="1603" y="633"/>
                        <a:pt x="2084" y="65"/>
                      </a:cubicBezTo>
                      <a:cubicBezTo>
                        <a:pt x="2108" y="37"/>
                        <a:pt x="2086" y="1"/>
                        <a:pt x="2059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31"/>
                <p:cNvSpPr/>
                <p:nvPr/>
              </p:nvSpPr>
              <p:spPr>
                <a:xfrm>
                  <a:off x="1460600" y="1446450"/>
                  <a:ext cx="47775" cy="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" h="1598" extrusionOk="0">
                      <a:moveTo>
                        <a:pt x="1847" y="0"/>
                      </a:moveTo>
                      <a:cubicBezTo>
                        <a:pt x="1837" y="0"/>
                        <a:pt x="1827" y="4"/>
                        <a:pt x="1819" y="11"/>
                      </a:cubicBezTo>
                      <a:cubicBezTo>
                        <a:pt x="1457" y="317"/>
                        <a:pt x="1112" y="639"/>
                        <a:pt x="733" y="925"/>
                      </a:cubicBezTo>
                      <a:cubicBezTo>
                        <a:pt x="510" y="1095"/>
                        <a:pt x="135" y="1260"/>
                        <a:pt x="18" y="1520"/>
                      </a:cubicBezTo>
                      <a:cubicBezTo>
                        <a:pt x="0" y="1559"/>
                        <a:pt x="23" y="1598"/>
                        <a:pt x="62" y="1598"/>
                      </a:cubicBezTo>
                      <a:cubicBezTo>
                        <a:pt x="66" y="1598"/>
                        <a:pt x="70" y="1597"/>
                        <a:pt x="75" y="1596"/>
                      </a:cubicBezTo>
                      <a:cubicBezTo>
                        <a:pt x="374" y="1546"/>
                        <a:pt x="703" y="1194"/>
                        <a:pt x="939" y="1008"/>
                      </a:cubicBezTo>
                      <a:cubicBezTo>
                        <a:pt x="1291" y="728"/>
                        <a:pt x="1626" y="433"/>
                        <a:pt x="1885" y="64"/>
                      </a:cubicBezTo>
                      <a:cubicBezTo>
                        <a:pt x="1911" y="31"/>
                        <a:pt x="1879" y="0"/>
                        <a:pt x="1847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31"/>
                <p:cNvSpPr/>
                <p:nvPr/>
              </p:nvSpPr>
              <p:spPr>
                <a:xfrm>
                  <a:off x="1483725" y="1535350"/>
                  <a:ext cx="38075" cy="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2471" extrusionOk="0">
                      <a:moveTo>
                        <a:pt x="1453" y="0"/>
                      </a:moveTo>
                      <a:cubicBezTo>
                        <a:pt x="1435" y="0"/>
                        <a:pt x="1416" y="10"/>
                        <a:pt x="1406" y="31"/>
                      </a:cubicBezTo>
                      <a:cubicBezTo>
                        <a:pt x="1213" y="420"/>
                        <a:pt x="1124" y="845"/>
                        <a:pt x="911" y="1231"/>
                      </a:cubicBezTo>
                      <a:cubicBezTo>
                        <a:pt x="678" y="1649"/>
                        <a:pt x="373" y="2002"/>
                        <a:pt x="47" y="2357"/>
                      </a:cubicBezTo>
                      <a:cubicBezTo>
                        <a:pt x="1" y="2409"/>
                        <a:pt x="44" y="2471"/>
                        <a:pt x="99" y="2471"/>
                      </a:cubicBezTo>
                      <a:cubicBezTo>
                        <a:pt x="114" y="2471"/>
                        <a:pt x="131" y="2465"/>
                        <a:pt x="147" y="2453"/>
                      </a:cubicBezTo>
                      <a:cubicBezTo>
                        <a:pt x="805" y="1942"/>
                        <a:pt x="1523" y="925"/>
                        <a:pt x="1516" y="57"/>
                      </a:cubicBezTo>
                      <a:cubicBezTo>
                        <a:pt x="1516" y="24"/>
                        <a:pt x="1484" y="0"/>
                        <a:pt x="1453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31"/>
                <p:cNvSpPr/>
                <p:nvPr/>
              </p:nvSpPr>
              <p:spPr>
                <a:xfrm>
                  <a:off x="1418775" y="1560875"/>
                  <a:ext cx="64025" cy="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543" extrusionOk="0">
                      <a:moveTo>
                        <a:pt x="52" y="0"/>
                      </a:moveTo>
                      <a:cubicBezTo>
                        <a:pt x="23" y="0"/>
                        <a:pt x="1" y="35"/>
                        <a:pt x="26" y="64"/>
                      </a:cubicBezTo>
                      <a:cubicBezTo>
                        <a:pt x="658" y="735"/>
                        <a:pt x="1644" y="1187"/>
                        <a:pt x="2486" y="1539"/>
                      </a:cubicBezTo>
                      <a:cubicBezTo>
                        <a:pt x="2491" y="1542"/>
                        <a:pt x="2496" y="1543"/>
                        <a:pt x="2500" y="1543"/>
                      </a:cubicBezTo>
                      <a:cubicBezTo>
                        <a:pt x="2538" y="1543"/>
                        <a:pt x="2560" y="1477"/>
                        <a:pt x="2518" y="1460"/>
                      </a:cubicBezTo>
                      <a:cubicBezTo>
                        <a:pt x="2093" y="1250"/>
                        <a:pt x="1671" y="1027"/>
                        <a:pt x="1265" y="778"/>
                      </a:cubicBezTo>
                      <a:cubicBezTo>
                        <a:pt x="860" y="532"/>
                        <a:pt x="488" y="226"/>
                        <a:pt x="69" y="4"/>
                      </a:cubicBezTo>
                      <a:cubicBezTo>
                        <a:pt x="63" y="1"/>
                        <a:pt x="58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31"/>
                <p:cNvSpPr/>
                <p:nvPr/>
              </p:nvSpPr>
              <p:spPr>
                <a:xfrm>
                  <a:off x="1397175" y="1449275"/>
                  <a:ext cx="648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1602" extrusionOk="0">
                      <a:moveTo>
                        <a:pt x="61" y="0"/>
                      </a:moveTo>
                      <a:cubicBezTo>
                        <a:pt x="29" y="0"/>
                        <a:pt x="1" y="40"/>
                        <a:pt x="29" y="71"/>
                      </a:cubicBezTo>
                      <a:cubicBezTo>
                        <a:pt x="727" y="749"/>
                        <a:pt x="1555" y="1353"/>
                        <a:pt x="2508" y="1600"/>
                      </a:cubicBezTo>
                      <a:cubicBezTo>
                        <a:pt x="2512" y="1601"/>
                        <a:pt x="2516" y="1601"/>
                        <a:pt x="2520" y="1601"/>
                      </a:cubicBezTo>
                      <a:cubicBezTo>
                        <a:pt x="2567" y="1601"/>
                        <a:pt x="2594" y="1535"/>
                        <a:pt x="2548" y="1513"/>
                      </a:cubicBezTo>
                      <a:cubicBezTo>
                        <a:pt x="1687" y="1065"/>
                        <a:pt x="840" y="639"/>
                        <a:pt x="89" y="11"/>
                      </a:cubicBezTo>
                      <a:cubicBezTo>
                        <a:pt x="80" y="3"/>
                        <a:pt x="71" y="0"/>
                        <a:pt x="61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6" name="Google Shape;1186;p31"/>
              <p:cNvSpPr/>
              <p:nvPr/>
            </p:nvSpPr>
            <p:spPr>
              <a:xfrm>
                <a:off x="1496750" y="1290850"/>
                <a:ext cx="6925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13" extrusionOk="0">
                    <a:moveTo>
                      <a:pt x="140" y="0"/>
                    </a:moveTo>
                    <a:cubicBezTo>
                      <a:pt x="5" y="0"/>
                      <a:pt x="1" y="213"/>
                      <a:pt x="140" y="213"/>
                    </a:cubicBezTo>
                    <a:cubicBezTo>
                      <a:pt x="277" y="213"/>
                      <a:pt x="277" y="0"/>
                      <a:pt x="14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1"/>
              <p:cNvSpPr/>
              <p:nvPr/>
            </p:nvSpPr>
            <p:spPr>
              <a:xfrm>
                <a:off x="1464025" y="1657325"/>
                <a:ext cx="111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47" extrusionOk="0">
                    <a:moveTo>
                      <a:pt x="223" y="1"/>
                    </a:moveTo>
                    <a:cubicBezTo>
                      <a:pt x="1" y="1"/>
                      <a:pt x="1" y="346"/>
                      <a:pt x="223" y="346"/>
                    </a:cubicBezTo>
                    <a:cubicBezTo>
                      <a:pt x="443" y="346"/>
                      <a:pt x="446" y="1"/>
                      <a:pt x="223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1"/>
              <p:cNvSpPr/>
              <p:nvPr/>
            </p:nvSpPr>
            <p:spPr>
              <a:xfrm>
                <a:off x="1536550" y="1608150"/>
                <a:ext cx="1940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599" extrusionOk="0">
                    <a:moveTo>
                      <a:pt x="390" y="0"/>
                    </a:moveTo>
                    <a:cubicBezTo>
                      <a:pt x="4" y="0"/>
                      <a:pt x="1" y="598"/>
                      <a:pt x="390" y="598"/>
                    </a:cubicBezTo>
                    <a:cubicBezTo>
                      <a:pt x="775" y="598"/>
                      <a:pt x="775" y="0"/>
                      <a:pt x="39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9" name="Google Shape;1189;p31"/>
            <p:cNvGrpSpPr/>
            <p:nvPr/>
          </p:nvGrpSpPr>
          <p:grpSpPr>
            <a:xfrm rot="-2075565">
              <a:off x="1292541" y="1897982"/>
              <a:ext cx="213334" cy="395660"/>
              <a:chOff x="3916750" y="663275"/>
              <a:chExt cx="602878" cy="1118126"/>
            </a:xfrm>
          </p:grpSpPr>
          <p:sp>
            <p:nvSpPr>
              <p:cNvPr id="1190" name="Google Shape;1190;p31"/>
              <p:cNvSpPr/>
              <p:nvPr/>
            </p:nvSpPr>
            <p:spPr>
              <a:xfrm>
                <a:off x="3916750" y="663275"/>
                <a:ext cx="426595" cy="426722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3355" extrusionOk="0">
                    <a:moveTo>
                      <a:pt x="0" y="0"/>
                    </a:moveTo>
                    <a:cubicBezTo>
                      <a:pt x="875" y="523"/>
                      <a:pt x="592" y="1546"/>
                      <a:pt x="592" y="1546"/>
                    </a:cubicBezTo>
                    <a:cubicBezTo>
                      <a:pt x="1679" y="1752"/>
                      <a:pt x="1482" y="2905"/>
                      <a:pt x="1482" y="2905"/>
                    </a:cubicBezTo>
                    <a:cubicBezTo>
                      <a:pt x="1666" y="2841"/>
                      <a:pt x="1844" y="2814"/>
                      <a:pt x="2013" y="2814"/>
                    </a:cubicBezTo>
                    <a:cubicBezTo>
                      <a:pt x="2779" y="2814"/>
                      <a:pt x="3354" y="3354"/>
                      <a:pt x="3354" y="3354"/>
                    </a:cubicBezTo>
                    <a:cubicBezTo>
                      <a:pt x="2995" y="2178"/>
                      <a:pt x="3114" y="1446"/>
                      <a:pt x="3114" y="1446"/>
                    </a:cubicBezTo>
                    <a:cubicBezTo>
                      <a:pt x="2071" y="1296"/>
                      <a:pt x="1921" y="104"/>
                      <a:pt x="1921" y="104"/>
                    </a:cubicBezTo>
                    <a:cubicBezTo>
                      <a:pt x="1755" y="168"/>
                      <a:pt x="1546" y="191"/>
                      <a:pt x="1326" y="191"/>
                    </a:cubicBezTo>
                    <a:cubicBezTo>
                      <a:pt x="703" y="19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1"/>
              <p:cNvSpPr/>
              <p:nvPr/>
            </p:nvSpPr>
            <p:spPr>
              <a:xfrm>
                <a:off x="4005782" y="723945"/>
                <a:ext cx="317466" cy="34239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2692" extrusionOk="0">
                    <a:moveTo>
                      <a:pt x="36" y="1"/>
                    </a:moveTo>
                    <a:cubicBezTo>
                      <a:pt x="12" y="1"/>
                      <a:pt x="0" y="36"/>
                      <a:pt x="25" y="55"/>
                    </a:cubicBezTo>
                    <a:cubicBezTo>
                      <a:pt x="523" y="437"/>
                      <a:pt x="989" y="833"/>
                      <a:pt x="1401" y="1308"/>
                    </a:cubicBezTo>
                    <a:cubicBezTo>
                      <a:pt x="1779" y="1747"/>
                      <a:pt x="2075" y="2255"/>
                      <a:pt x="2461" y="2687"/>
                    </a:cubicBezTo>
                    <a:cubicBezTo>
                      <a:pt x="2464" y="2690"/>
                      <a:pt x="2468" y="2692"/>
                      <a:pt x="2471" y="2692"/>
                    </a:cubicBezTo>
                    <a:cubicBezTo>
                      <a:pt x="2483" y="2692"/>
                      <a:pt x="2495" y="2677"/>
                      <a:pt x="2488" y="2664"/>
                    </a:cubicBezTo>
                    <a:cubicBezTo>
                      <a:pt x="2238" y="2129"/>
                      <a:pt x="1816" y="1624"/>
                      <a:pt x="1425" y="1182"/>
                    </a:cubicBezTo>
                    <a:cubicBezTo>
                      <a:pt x="1029" y="730"/>
                      <a:pt x="580" y="301"/>
                      <a:pt x="52" y="6"/>
                    </a:cubicBezTo>
                    <a:cubicBezTo>
                      <a:pt x="46" y="2"/>
                      <a:pt x="41" y="1"/>
                      <a:pt x="36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1"/>
              <p:cNvSpPr/>
              <p:nvPr/>
            </p:nvSpPr>
            <p:spPr>
              <a:xfrm>
                <a:off x="4045338" y="820609"/>
                <a:ext cx="79367" cy="24802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95" extrusionOk="0">
                    <a:moveTo>
                      <a:pt x="560" y="1"/>
                    </a:moveTo>
                    <a:cubicBezTo>
                      <a:pt x="553" y="1"/>
                      <a:pt x="546" y="3"/>
                      <a:pt x="538" y="7"/>
                    </a:cubicBezTo>
                    <a:cubicBezTo>
                      <a:pt x="452" y="56"/>
                      <a:pt x="359" y="86"/>
                      <a:pt x="256" y="103"/>
                    </a:cubicBezTo>
                    <a:cubicBezTo>
                      <a:pt x="176" y="116"/>
                      <a:pt x="93" y="103"/>
                      <a:pt x="13" y="119"/>
                    </a:cubicBezTo>
                    <a:cubicBezTo>
                      <a:pt x="0" y="123"/>
                      <a:pt x="0" y="139"/>
                      <a:pt x="10" y="146"/>
                    </a:cubicBezTo>
                    <a:cubicBezTo>
                      <a:pt x="65" y="180"/>
                      <a:pt x="130" y="194"/>
                      <a:pt x="197" y="194"/>
                    </a:cubicBezTo>
                    <a:cubicBezTo>
                      <a:pt x="333" y="194"/>
                      <a:pt x="479" y="139"/>
                      <a:pt x="582" y="83"/>
                    </a:cubicBezTo>
                    <a:cubicBezTo>
                      <a:pt x="624" y="60"/>
                      <a:pt x="599" y="1"/>
                      <a:pt x="560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1"/>
              <p:cNvSpPr/>
              <p:nvPr/>
            </p:nvSpPr>
            <p:spPr>
              <a:xfrm>
                <a:off x="4235231" y="857621"/>
                <a:ext cx="18951" cy="9526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749" extrusionOk="0">
                    <a:moveTo>
                      <a:pt x="86" y="0"/>
                    </a:moveTo>
                    <a:cubicBezTo>
                      <a:pt x="66" y="0"/>
                      <a:pt x="47" y="13"/>
                      <a:pt x="49" y="38"/>
                    </a:cubicBezTo>
                    <a:cubicBezTo>
                      <a:pt x="72" y="271"/>
                      <a:pt x="35" y="486"/>
                      <a:pt x="3" y="719"/>
                    </a:cubicBezTo>
                    <a:cubicBezTo>
                      <a:pt x="0" y="734"/>
                      <a:pt x="14" y="748"/>
                      <a:pt x="28" y="748"/>
                    </a:cubicBezTo>
                    <a:cubicBezTo>
                      <a:pt x="34" y="748"/>
                      <a:pt x="41" y="745"/>
                      <a:pt x="46" y="736"/>
                    </a:cubicBezTo>
                    <a:cubicBezTo>
                      <a:pt x="139" y="523"/>
                      <a:pt x="149" y="267"/>
                      <a:pt x="129" y="38"/>
                    </a:cubicBezTo>
                    <a:cubicBezTo>
                      <a:pt x="127" y="13"/>
                      <a:pt x="106" y="0"/>
                      <a:pt x="86" y="0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1"/>
              <p:cNvSpPr/>
              <p:nvPr/>
            </p:nvSpPr>
            <p:spPr>
              <a:xfrm>
                <a:off x="4229126" y="997148"/>
                <a:ext cx="173487" cy="15326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205" extrusionOk="0">
                    <a:moveTo>
                      <a:pt x="682" y="1"/>
                    </a:moveTo>
                    <a:cubicBezTo>
                      <a:pt x="610" y="1"/>
                      <a:pt x="537" y="13"/>
                      <a:pt x="466" y="41"/>
                    </a:cubicBezTo>
                    <a:cubicBezTo>
                      <a:pt x="157" y="160"/>
                      <a:pt x="0" y="510"/>
                      <a:pt x="120" y="819"/>
                    </a:cubicBezTo>
                    <a:cubicBezTo>
                      <a:pt x="212" y="1059"/>
                      <a:pt x="440" y="1205"/>
                      <a:pt x="681" y="1205"/>
                    </a:cubicBezTo>
                    <a:cubicBezTo>
                      <a:pt x="753" y="1205"/>
                      <a:pt x="826" y="1191"/>
                      <a:pt x="898" y="1164"/>
                    </a:cubicBezTo>
                    <a:cubicBezTo>
                      <a:pt x="1210" y="1044"/>
                      <a:pt x="1363" y="696"/>
                      <a:pt x="1244" y="386"/>
                    </a:cubicBezTo>
                    <a:cubicBezTo>
                      <a:pt x="1152" y="148"/>
                      <a:pt x="924" y="1"/>
                      <a:pt x="68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1"/>
              <p:cNvSpPr/>
              <p:nvPr/>
            </p:nvSpPr>
            <p:spPr>
              <a:xfrm>
                <a:off x="4239301" y="1179029"/>
                <a:ext cx="280327" cy="602372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4736" extrusionOk="0">
                    <a:moveTo>
                      <a:pt x="1090" y="0"/>
                    </a:moveTo>
                    <a:cubicBezTo>
                      <a:pt x="1090" y="0"/>
                      <a:pt x="991" y="1170"/>
                      <a:pt x="0" y="1588"/>
                    </a:cubicBezTo>
                    <a:cubicBezTo>
                      <a:pt x="0" y="1588"/>
                      <a:pt x="917" y="2313"/>
                      <a:pt x="253" y="3194"/>
                    </a:cubicBezTo>
                    <a:cubicBezTo>
                      <a:pt x="253" y="3194"/>
                      <a:pt x="1147" y="3762"/>
                      <a:pt x="845" y="4736"/>
                    </a:cubicBezTo>
                    <a:cubicBezTo>
                      <a:pt x="845" y="4736"/>
                      <a:pt x="1569" y="3619"/>
                      <a:pt x="2204" y="3373"/>
                    </a:cubicBezTo>
                    <a:cubicBezTo>
                      <a:pt x="2204" y="3373"/>
                      <a:pt x="1512" y="2386"/>
                      <a:pt x="2190" y="1579"/>
                    </a:cubicBezTo>
                    <a:cubicBezTo>
                      <a:pt x="2190" y="1579"/>
                      <a:pt x="1609" y="1117"/>
                      <a:pt x="1090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1"/>
              <p:cNvSpPr/>
              <p:nvPr/>
            </p:nvSpPr>
            <p:spPr>
              <a:xfrm>
                <a:off x="4369415" y="1211463"/>
                <a:ext cx="37775" cy="462972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640" extrusionOk="0">
                    <a:moveTo>
                      <a:pt x="68" y="0"/>
                    </a:moveTo>
                    <a:cubicBezTo>
                      <a:pt x="59" y="0"/>
                      <a:pt x="51" y="6"/>
                      <a:pt x="51" y="17"/>
                    </a:cubicBezTo>
                    <a:cubicBezTo>
                      <a:pt x="57" y="592"/>
                      <a:pt x="174" y="1167"/>
                      <a:pt x="187" y="1746"/>
                    </a:cubicBezTo>
                    <a:cubicBezTo>
                      <a:pt x="201" y="2377"/>
                      <a:pt x="121" y="2985"/>
                      <a:pt x="4" y="3603"/>
                    </a:cubicBezTo>
                    <a:cubicBezTo>
                      <a:pt x="0" y="3626"/>
                      <a:pt x="18" y="3639"/>
                      <a:pt x="35" y="3639"/>
                    </a:cubicBezTo>
                    <a:cubicBezTo>
                      <a:pt x="46" y="3639"/>
                      <a:pt x="57" y="3633"/>
                      <a:pt x="61" y="3620"/>
                    </a:cubicBezTo>
                    <a:cubicBezTo>
                      <a:pt x="253" y="3042"/>
                      <a:pt x="296" y="2427"/>
                      <a:pt x="290" y="1825"/>
                    </a:cubicBezTo>
                    <a:cubicBezTo>
                      <a:pt x="284" y="1230"/>
                      <a:pt x="253" y="583"/>
                      <a:pt x="84" y="11"/>
                    </a:cubicBezTo>
                    <a:cubicBezTo>
                      <a:pt x="81" y="4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1"/>
              <p:cNvSpPr/>
              <p:nvPr/>
            </p:nvSpPr>
            <p:spPr>
              <a:xfrm>
                <a:off x="4389511" y="1350354"/>
                <a:ext cx="76060" cy="67156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28" extrusionOk="0">
                    <a:moveTo>
                      <a:pt x="31" y="0"/>
                    </a:moveTo>
                    <a:cubicBezTo>
                      <a:pt x="14" y="0"/>
                      <a:pt x="1" y="28"/>
                      <a:pt x="16" y="39"/>
                    </a:cubicBezTo>
                    <a:cubicBezTo>
                      <a:pt x="98" y="112"/>
                      <a:pt x="192" y="172"/>
                      <a:pt x="272" y="245"/>
                    </a:cubicBezTo>
                    <a:cubicBezTo>
                      <a:pt x="358" y="328"/>
                      <a:pt x="437" y="414"/>
                      <a:pt x="508" y="511"/>
                    </a:cubicBezTo>
                    <a:cubicBezTo>
                      <a:pt x="516" y="523"/>
                      <a:pt x="528" y="527"/>
                      <a:pt x="540" y="527"/>
                    </a:cubicBezTo>
                    <a:cubicBezTo>
                      <a:pt x="569" y="527"/>
                      <a:pt x="598" y="499"/>
                      <a:pt x="574" y="471"/>
                    </a:cubicBezTo>
                    <a:cubicBezTo>
                      <a:pt x="437" y="288"/>
                      <a:pt x="255" y="89"/>
                      <a:pt x="39" y="2"/>
                    </a:cubicBezTo>
                    <a:cubicBezTo>
                      <a:pt x="36" y="1"/>
                      <a:pt x="34" y="0"/>
                      <a:pt x="31" y="0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1"/>
              <p:cNvSpPr/>
              <p:nvPr/>
            </p:nvSpPr>
            <p:spPr>
              <a:xfrm>
                <a:off x="4280764" y="1130697"/>
                <a:ext cx="173360" cy="153264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205" extrusionOk="0">
                    <a:moveTo>
                      <a:pt x="682" y="1"/>
                    </a:moveTo>
                    <a:cubicBezTo>
                      <a:pt x="610" y="1"/>
                      <a:pt x="537" y="14"/>
                      <a:pt x="465" y="41"/>
                    </a:cubicBezTo>
                    <a:cubicBezTo>
                      <a:pt x="153" y="161"/>
                      <a:pt x="0" y="506"/>
                      <a:pt x="120" y="819"/>
                    </a:cubicBezTo>
                    <a:cubicBezTo>
                      <a:pt x="212" y="1057"/>
                      <a:pt x="439" y="1205"/>
                      <a:pt x="681" y="1205"/>
                    </a:cubicBezTo>
                    <a:cubicBezTo>
                      <a:pt x="753" y="1205"/>
                      <a:pt x="826" y="1192"/>
                      <a:pt x="898" y="1164"/>
                    </a:cubicBezTo>
                    <a:cubicBezTo>
                      <a:pt x="1206" y="1045"/>
                      <a:pt x="1363" y="696"/>
                      <a:pt x="1243" y="387"/>
                    </a:cubicBezTo>
                    <a:cubicBezTo>
                      <a:pt x="1151" y="146"/>
                      <a:pt x="923" y="1"/>
                      <a:pt x="682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1"/>
              <p:cNvSpPr/>
              <p:nvPr/>
            </p:nvSpPr>
            <p:spPr>
              <a:xfrm>
                <a:off x="4154720" y="1102461"/>
                <a:ext cx="173487" cy="15326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205" extrusionOk="0">
                    <a:moveTo>
                      <a:pt x="682" y="0"/>
                    </a:moveTo>
                    <a:cubicBezTo>
                      <a:pt x="611" y="0"/>
                      <a:pt x="537" y="13"/>
                      <a:pt x="466" y="41"/>
                    </a:cubicBezTo>
                    <a:cubicBezTo>
                      <a:pt x="157" y="160"/>
                      <a:pt x="1" y="509"/>
                      <a:pt x="120" y="818"/>
                    </a:cubicBezTo>
                    <a:cubicBezTo>
                      <a:pt x="212" y="1058"/>
                      <a:pt x="440" y="1204"/>
                      <a:pt x="681" y="1204"/>
                    </a:cubicBezTo>
                    <a:cubicBezTo>
                      <a:pt x="753" y="1204"/>
                      <a:pt x="827" y="1191"/>
                      <a:pt x="898" y="1164"/>
                    </a:cubicBezTo>
                    <a:cubicBezTo>
                      <a:pt x="1211" y="1044"/>
                      <a:pt x="1363" y="695"/>
                      <a:pt x="1243" y="386"/>
                    </a:cubicBezTo>
                    <a:cubicBezTo>
                      <a:pt x="1151" y="147"/>
                      <a:pt x="925" y="0"/>
                      <a:pt x="682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1"/>
              <p:cNvSpPr/>
              <p:nvPr/>
            </p:nvSpPr>
            <p:spPr>
              <a:xfrm>
                <a:off x="4337491" y="1508705"/>
                <a:ext cx="59525" cy="569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48" extrusionOk="0">
                    <a:moveTo>
                      <a:pt x="448" y="1"/>
                    </a:moveTo>
                    <a:cubicBezTo>
                      <a:pt x="358" y="1"/>
                      <a:pt x="272" y="70"/>
                      <a:pt x="205" y="127"/>
                    </a:cubicBezTo>
                    <a:cubicBezTo>
                      <a:pt x="125" y="197"/>
                      <a:pt x="62" y="286"/>
                      <a:pt x="16" y="379"/>
                    </a:cubicBezTo>
                    <a:cubicBezTo>
                      <a:pt x="0" y="414"/>
                      <a:pt x="32" y="447"/>
                      <a:pt x="61" y="447"/>
                    </a:cubicBezTo>
                    <a:cubicBezTo>
                      <a:pt x="73" y="447"/>
                      <a:pt x="85" y="441"/>
                      <a:pt x="93" y="426"/>
                    </a:cubicBezTo>
                    <a:cubicBezTo>
                      <a:pt x="133" y="340"/>
                      <a:pt x="188" y="263"/>
                      <a:pt x="255" y="193"/>
                    </a:cubicBezTo>
                    <a:cubicBezTo>
                      <a:pt x="318" y="133"/>
                      <a:pt x="405" y="93"/>
                      <a:pt x="458" y="27"/>
                    </a:cubicBezTo>
                    <a:cubicBezTo>
                      <a:pt x="468" y="17"/>
                      <a:pt x="461" y="1"/>
                      <a:pt x="44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1"/>
              <p:cNvSpPr/>
              <p:nvPr/>
            </p:nvSpPr>
            <p:spPr>
              <a:xfrm>
                <a:off x="3999677" y="1231304"/>
                <a:ext cx="59271" cy="45788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60" extrusionOk="0">
                    <a:moveTo>
                      <a:pt x="232" y="1"/>
                    </a:moveTo>
                    <a:cubicBezTo>
                      <a:pt x="0" y="1"/>
                      <a:pt x="0" y="360"/>
                      <a:pt x="232" y="360"/>
                    </a:cubicBezTo>
                    <a:cubicBezTo>
                      <a:pt x="465" y="360"/>
                      <a:pt x="465" y="1"/>
                      <a:pt x="232" y="1"/>
                    </a:cubicBezTo>
                    <a:close/>
                  </a:path>
                </a:pathLst>
              </a:custGeom>
              <a:solidFill>
                <a:srgbClr val="74B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2" name="Google Shape;1202;p31"/>
            <p:cNvGrpSpPr/>
            <p:nvPr/>
          </p:nvGrpSpPr>
          <p:grpSpPr>
            <a:xfrm>
              <a:off x="3539634" y="2275051"/>
              <a:ext cx="241848" cy="204980"/>
              <a:chOff x="4033975" y="540000"/>
              <a:chExt cx="1595306" cy="1352113"/>
            </a:xfrm>
          </p:grpSpPr>
          <p:sp>
            <p:nvSpPr>
              <p:cNvPr id="1203" name="Google Shape;1203;p31"/>
              <p:cNvSpPr/>
              <p:nvPr/>
            </p:nvSpPr>
            <p:spPr>
              <a:xfrm>
                <a:off x="4945607" y="1253115"/>
                <a:ext cx="683674" cy="27969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498" extrusionOk="0">
                    <a:moveTo>
                      <a:pt x="0" y="505"/>
                    </a:moveTo>
                    <a:lnTo>
                      <a:pt x="50" y="704"/>
                    </a:lnTo>
                    <a:cubicBezTo>
                      <a:pt x="55" y="674"/>
                      <a:pt x="63" y="645"/>
                      <a:pt x="73" y="617"/>
                    </a:cubicBezTo>
                    <a:lnTo>
                      <a:pt x="73" y="617"/>
                    </a:lnTo>
                    <a:cubicBezTo>
                      <a:pt x="48" y="580"/>
                      <a:pt x="24" y="543"/>
                      <a:pt x="0" y="505"/>
                    </a:cubicBezTo>
                    <a:close/>
                    <a:moveTo>
                      <a:pt x="1617" y="0"/>
                    </a:moveTo>
                    <a:cubicBezTo>
                      <a:pt x="1448" y="0"/>
                      <a:pt x="1279" y="9"/>
                      <a:pt x="1110" y="26"/>
                    </a:cubicBezTo>
                    <a:cubicBezTo>
                      <a:pt x="692" y="69"/>
                      <a:pt x="205" y="237"/>
                      <a:pt x="73" y="617"/>
                    </a:cubicBezTo>
                    <a:lnTo>
                      <a:pt x="73" y="617"/>
                    </a:lnTo>
                    <a:cubicBezTo>
                      <a:pt x="677" y="1505"/>
                      <a:pt x="1699" y="2054"/>
                      <a:pt x="2752" y="2296"/>
                    </a:cubicBezTo>
                    <a:cubicBezTo>
                      <a:pt x="3435" y="2454"/>
                      <a:pt x="4135" y="2497"/>
                      <a:pt x="4838" y="2497"/>
                    </a:cubicBezTo>
                    <a:cubicBezTo>
                      <a:pt x="5260" y="2497"/>
                      <a:pt x="5684" y="2482"/>
                      <a:pt x="6105" y="2466"/>
                    </a:cubicBezTo>
                    <a:cubicBezTo>
                      <a:pt x="5158" y="954"/>
                      <a:pt x="3394" y="0"/>
                      <a:pt x="161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1"/>
              <p:cNvSpPr/>
              <p:nvPr/>
            </p:nvSpPr>
            <p:spPr>
              <a:xfrm>
                <a:off x="4649679" y="1285809"/>
                <a:ext cx="363670" cy="60630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5415" extrusionOk="0">
                    <a:moveTo>
                      <a:pt x="2577" y="0"/>
                    </a:moveTo>
                    <a:cubicBezTo>
                      <a:pt x="2291" y="170"/>
                      <a:pt x="2022" y="362"/>
                      <a:pt x="1766" y="572"/>
                    </a:cubicBezTo>
                    <a:cubicBezTo>
                      <a:pt x="1553" y="748"/>
                      <a:pt x="1350" y="937"/>
                      <a:pt x="1174" y="1147"/>
                    </a:cubicBezTo>
                    <a:cubicBezTo>
                      <a:pt x="207" y="2293"/>
                      <a:pt x="80" y="3912"/>
                      <a:pt x="1" y="5414"/>
                    </a:cubicBezTo>
                    <a:cubicBezTo>
                      <a:pt x="758" y="4956"/>
                      <a:pt x="1410" y="4337"/>
                      <a:pt x="2002" y="3676"/>
                    </a:cubicBezTo>
                    <a:cubicBezTo>
                      <a:pt x="2453" y="3167"/>
                      <a:pt x="2889" y="2606"/>
                      <a:pt x="3068" y="1948"/>
                    </a:cubicBezTo>
                    <a:cubicBezTo>
                      <a:pt x="3248" y="1287"/>
                      <a:pt x="3122" y="506"/>
                      <a:pt x="2597" y="63"/>
                    </a:cubicBezTo>
                    <a:lnTo>
                      <a:pt x="2577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1"/>
              <p:cNvSpPr/>
              <p:nvPr/>
            </p:nvSpPr>
            <p:spPr>
              <a:xfrm>
                <a:off x="4244472" y="1157832"/>
                <a:ext cx="714912" cy="256518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2291" extrusionOk="0">
                    <a:moveTo>
                      <a:pt x="3624" y="1"/>
                    </a:moveTo>
                    <a:cubicBezTo>
                      <a:pt x="3569" y="1"/>
                      <a:pt x="3513" y="3"/>
                      <a:pt x="3457" y="6"/>
                    </a:cubicBezTo>
                    <a:cubicBezTo>
                      <a:pt x="2955" y="40"/>
                      <a:pt x="2480" y="249"/>
                      <a:pt x="2028" y="472"/>
                    </a:cubicBezTo>
                    <a:cubicBezTo>
                      <a:pt x="1330" y="814"/>
                      <a:pt x="653" y="1196"/>
                      <a:pt x="1" y="1618"/>
                    </a:cubicBezTo>
                    <a:cubicBezTo>
                      <a:pt x="887" y="2068"/>
                      <a:pt x="1879" y="2290"/>
                      <a:pt x="2871" y="2290"/>
                    </a:cubicBezTo>
                    <a:cubicBezTo>
                      <a:pt x="4109" y="2290"/>
                      <a:pt x="5348" y="1945"/>
                      <a:pt x="6385" y="1266"/>
                    </a:cubicBezTo>
                    <a:cubicBezTo>
                      <a:pt x="5616" y="608"/>
                      <a:pt x="4633" y="1"/>
                      <a:pt x="362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1"/>
              <p:cNvSpPr/>
              <p:nvPr/>
            </p:nvSpPr>
            <p:spPr>
              <a:xfrm>
                <a:off x="4925677" y="776697"/>
                <a:ext cx="433090" cy="529606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4730" extrusionOk="0">
                    <a:moveTo>
                      <a:pt x="3729" y="1"/>
                    </a:moveTo>
                    <a:cubicBezTo>
                      <a:pt x="3688" y="1"/>
                      <a:pt x="3644" y="11"/>
                      <a:pt x="3605" y="24"/>
                    </a:cubicBezTo>
                    <a:cubicBezTo>
                      <a:pt x="2591" y="347"/>
                      <a:pt x="1634" y="908"/>
                      <a:pt x="969" y="1743"/>
                    </a:cubicBezTo>
                    <a:cubicBezTo>
                      <a:pt x="338" y="2535"/>
                      <a:pt x="0" y="3594"/>
                      <a:pt x="182" y="4587"/>
                    </a:cubicBezTo>
                    <a:lnTo>
                      <a:pt x="182" y="4587"/>
                    </a:lnTo>
                    <a:cubicBezTo>
                      <a:pt x="1285" y="4494"/>
                      <a:pt x="2334" y="3895"/>
                      <a:pt x="2967" y="2988"/>
                    </a:cubicBezTo>
                    <a:cubicBezTo>
                      <a:pt x="3534" y="2174"/>
                      <a:pt x="3761" y="1174"/>
                      <a:pt x="3861" y="187"/>
                    </a:cubicBezTo>
                    <a:cubicBezTo>
                      <a:pt x="3864" y="140"/>
                      <a:pt x="3867" y="91"/>
                      <a:pt x="3844" y="51"/>
                    </a:cubicBezTo>
                    <a:cubicBezTo>
                      <a:pt x="3817" y="14"/>
                      <a:pt x="3775" y="1"/>
                      <a:pt x="3729" y="1"/>
                    </a:cubicBezTo>
                    <a:close/>
                    <a:moveTo>
                      <a:pt x="182" y="4587"/>
                    </a:moveTo>
                    <a:cubicBezTo>
                      <a:pt x="148" y="4590"/>
                      <a:pt x="115" y="4592"/>
                      <a:pt x="82" y="4594"/>
                    </a:cubicBezTo>
                    <a:lnTo>
                      <a:pt x="212" y="4730"/>
                    </a:lnTo>
                    <a:cubicBezTo>
                      <a:pt x="200" y="4682"/>
                      <a:pt x="191" y="4635"/>
                      <a:pt x="182" y="4587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1"/>
              <p:cNvSpPr/>
              <p:nvPr/>
            </p:nvSpPr>
            <p:spPr>
              <a:xfrm>
                <a:off x="4647440" y="651743"/>
                <a:ext cx="335791" cy="639446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711" extrusionOk="0">
                    <a:moveTo>
                      <a:pt x="571" y="0"/>
                    </a:moveTo>
                    <a:cubicBezTo>
                      <a:pt x="547" y="0"/>
                      <a:pt x="523" y="5"/>
                      <a:pt x="499" y="17"/>
                    </a:cubicBezTo>
                    <a:cubicBezTo>
                      <a:pt x="427" y="53"/>
                      <a:pt x="396" y="140"/>
                      <a:pt x="373" y="216"/>
                    </a:cubicBezTo>
                    <a:cubicBezTo>
                      <a:pt x="177" y="911"/>
                      <a:pt x="1" y="1622"/>
                      <a:pt x="37" y="2343"/>
                    </a:cubicBezTo>
                    <a:cubicBezTo>
                      <a:pt x="116" y="3889"/>
                      <a:pt x="1293" y="5313"/>
                      <a:pt x="2793" y="5692"/>
                    </a:cubicBezTo>
                    <a:lnTo>
                      <a:pt x="2793" y="5692"/>
                    </a:lnTo>
                    <a:cubicBezTo>
                      <a:pt x="2998" y="4815"/>
                      <a:pt x="2958" y="3880"/>
                      <a:pt x="2680" y="3021"/>
                    </a:cubicBezTo>
                    <a:cubicBezTo>
                      <a:pt x="2493" y="2443"/>
                      <a:pt x="2201" y="1905"/>
                      <a:pt x="1885" y="1383"/>
                    </a:cubicBezTo>
                    <a:cubicBezTo>
                      <a:pt x="1586" y="888"/>
                      <a:pt x="1251" y="392"/>
                      <a:pt x="766" y="73"/>
                    </a:cubicBezTo>
                    <a:cubicBezTo>
                      <a:pt x="707" y="37"/>
                      <a:pt x="638" y="0"/>
                      <a:pt x="571" y="0"/>
                    </a:cubicBezTo>
                    <a:close/>
                    <a:moveTo>
                      <a:pt x="2793" y="5692"/>
                    </a:moveTo>
                    <a:lnTo>
                      <a:pt x="2793" y="5692"/>
                    </a:lnTo>
                    <a:cubicBezTo>
                      <a:pt x="2791" y="5697"/>
                      <a:pt x="2790" y="5701"/>
                      <a:pt x="2789" y="5706"/>
                    </a:cubicBezTo>
                    <a:lnTo>
                      <a:pt x="2869" y="5710"/>
                    </a:lnTo>
                    <a:cubicBezTo>
                      <a:pt x="2843" y="5704"/>
                      <a:pt x="2818" y="5698"/>
                      <a:pt x="2793" y="5692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1"/>
              <p:cNvSpPr/>
              <p:nvPr/>
            </p:nvSpPr>
            <p:spPr>
              <a:xfrm>
                <a:off x="4926237" y="1261065"/>
                <a:ext cx="98643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73" extrusionOk="0">
                    <a:moveTo>
                      <a:pt x="440" y="0"/>
                    </a:moveTo>
                    <a:cubicBezTo>
                      <a:pt x="383" y="0"/>
                      <a:pt x="324" y="14"/>
                      <a:pt x="270" y="42"/>
                    </a:cubicBezTo>
                    <a:cubicBezTo>
                      <a:pt x="80" y="135"/>
                      <a:pt x="0" y="368"/>
                      <a:pt x="93" y="557"/>
                    </a:cubicBezTo>
                    <a:cubicBezTo>
                      <a:pt x="162" y="694"/>
                      <a:pt x="298" y="773"/>
                      <a:pt x="440" y="773"/>
                    </a:cubicBezTo>
                    <a:cubicBezTo>
                      <a:pt x="498" y="773"/>
                      <a:pt x="556" y="760"/>
                      <a:pt x="612" y="733"/>
                    </a:cubicBezTo>
                    <a:cubicBezTo>
                      <a:pt x="801" y="637"/>
                      <a:pt x="881" y="408"/>
                      <a:pt x="785" y="215"/>
                    </a:cubicBezTo>
                    <a:cubicBezTo>
                      <a:pt x="719" y="80"/>
                      <a:pt x="582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1"/>
              <p:cNvSpPr/>
              <p:nvPr/>
            </p:nvSpPr>
            <p:spPr>
              <a:xfrm>
                <a:off x="4854354" y="1252891"/>
                <a:ext cx="63374" cy="5576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98" extrusionOk="0">
                    <a:moveTo>
                      <a:pt x="286" y="1"/>
                    </a:moveTo>
                    <a:cubicBezTo>
                      <a:pt x="248" y="1"/>
                      <a:pt x="210" y="10"/>
                      <a:pt x="174" y="28"/>
                    </a:cubicBezTo>
                    <a:cubicBezTo>
                      <a:pt x="51" y="88"/>
                      <a:pt x="1" y="237"/>
                      <a:pt x="61" y="361"/>
                    </a:cubicBezTo>
                    <a:cubicBezTo>
                      <a:pt x="103" y="448"/>
                      <a:pt x="190" y="498"/>
                      <a:pt x="280" y="498"/>
                    </a:cubicBezTo>
                    <a:cubicBezTo>
                      <a:pt x="318" y="498"/>
                      <a:pt x="357" y="489"/>
                      <a:pt x="393" y="470"/>
                    </a:cubicBezTo>
                    <a:cubicBezTo>
                      <a:pt x="516" y="410"/>
                      <a:pt x="565" y="261"/>
                      <a:pt x="506" y="138"/>
                    </a:cubicBezTo>
                    <a:cubicBezTo>
                      <a:pt x="461" y="51"/>
                      <a:pt x="376" y="1"/>
                      <a:pt x="2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1"/>
              <p:cNvSpPr/>
              <p:nvPr/>
            </p:nvSpPr>
            <p:spPr>
              <a:xfrm>
                <a:off x="4986139" y="1210680"/>
                <a:ext cx="36501" cy="31799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84" extrusionOk="0">
                    <a:moveTo>
                      <a:pt x="163" y="1"/>
                    </a:moveTo>
                    <a:cubicBezTo>
                      <a:pt x="142" y="1"/>
                      <a:pt x="120" y="6"/>
                      <a:pt x="100" y="16"/>
                    </a:cubicBezTo>
                    <a:cubicBezTo>
                      <a:pt x="31" y="50"/>
                      <a:pt x="0" y="136"/>
                      <a:pt x="37" y="206"/>
                    </a:cubicBezTo>
                    <a:cubicBezTo>
                      <a:pt x="61" y="255"/>
                      <a:pt x="111" y="283"/>
                      <a:pt x="163" y="283"/>
                    </a:cubicBezTo>
                    <a:cubicBezTo>
                      <a:pt x="184" y="283"/>
                      <a:pt x="206" y="279"/>
                      <a:pt x="226" y="269"/>
                    </a:cubicBezTo>
                    <a:cubicBezTo>
                      <a:pt x="296" y="236"/>
                      <a:pt x="326" y="149"/>
                      <a:pt x="290" y="80"/>
                    </a:cubicBezTo>
                    <a:cubicBezTo>
                      <a:pt x="266" y="30"/>
                      <a:pt x="216" y="1"/>
                      <a:pt x="16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1"/>
              <p:cNvSpPr/>
              <p:nvPr/>
            </p:nvSpPr>
            <p:spPr>
              <a:xfrm>
                <a:off x="4895334" y="1173283"/>
                <a:ext cx="72667" cy="6348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67" extrusionOk="0">
                    <a:moveTo>
                      <a:pt x="322" y="0"/>
                    </a:moveTo>
                    <a:cubicBezTo>
                      <a:pt x="281" y="0"/>
                      <a:pt x="239" y="9"/>
                      <a:pt x="199" y="28"/>
                    </a:cubicBezTo>
                    <a:cubicBezTo>
                      <a:pt x="60" y="98"/>
                      <a:pt x="0" y="270"/>
                      <a:pt x="70" y="410"/>
                    </a:cubicBezTo>
                    <a:cubicBezTo>
                      <a:pt x="120" y="509"/>
                      <a:pt x="220" y="566"/>
                      <a:pt x="325" y="566"/>
                    </a:cubicBezTo>
                    <a:cubicBezTo>
                      <a:pt x="367" y="566"/>
                      <a:pt x="411" y="557"/>
                      <a:pt x="452" y="537"/>
                    </a:cubicBezTo>
                    <a:cubicBezTo>
                      <a:pt x="592" y="467"/>
                      <a:pt x="649" y="298"/>
                      <a:pt x="578" y="158"/>
                    </a:cubicBezTo>
                    <a:cubicBezTo>
                      <a:pt x="529" y="58"/>
                      <a:pt x="427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1"/>
              <p:cNvSpPr/>
              <p:nvPr/>
            </p:nvSpPr>
            <p:spPr>
              <a:xfrm>
                <a:off x="4033975" y="1286033"/>
                <a:ext cx="65165" cy="6169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1" extrusionOk="0">
                    <a:moveTo>
                      <a:pt x="307" y="1"/>
                    </a:moveTo>
                    <a:cubicBezTo>
                      <a:pt x="303" y="1"/>
                      <a:pt x="299" y="1"/>
                      <a:pt x="295" y="1"/>
                    </a:cubicBezTo>
                    <a:cubicBezTo>
                      <a:pt x="189" y="5"/>
                      <a:pt x="100" y="65"/>
                      <a:pt x="56" y="161"/>
                    </a:cubicBezTo>
                    <a:cubicBezTo>
                      <a:pt x="0" y="291"/>
                      <a:pt x="56" y="410"/>
                      <a:pt x="163" y="490"/>
                    </a:cubicBezTo>
                    <a:cubicBezTo>
                      <a:pt x="150" y="481"/>
                      <a:pt x="143" y="477"/>
                      <a:pt x="140" y="477"/>
                    </a:cubicBezTo>
                    <a:lnTo>
                      <a:pt x="140" y="477"/>
                    </a:lnTo>
                    <a:cubicBezTo>
                      <a:pt x="138" y="477"/>
                      <a:pt x="142" y="483"/>
                      <a:pt x="152" y="493"/>
                    </a:cubicBezTo>
                    <a:cubicBezTo>
                      <a:pt x="186" y="532"/>
                      <a:pt x="241" y="551"/>
                      <a:pt x="296" y="551"/>
                    </a:cubicBezTo>
                    <a:cubicBezTo>
                      <a:pt x="350" y="551"/>
                      <a:pt x="405" y="532"/>
                      <a:pt x="439" y="493"/>
                    </a:cubicBezTo>
                    <a:cubicBezTo>
                      <a:pt x="450" y="483"/>
                      <a:pt x="453" y="477"/>
                      <a:pt x="450" y="477"/>
                    </a:cubicBezTo>
                    <a:lnTo>
                      <a:pt x="450" y="477"/>
                    </a:lnTo>
                    <a:cubicBezTo>
                      <a:pt x="448" y="477"/>
                      <a:pt x="441" y="481"/>
                      <a:pt x="428" y="490"/>
                    </a:cubicBezTo>
                    <a:cubicBezTo>
                      <a:pt x="525" y="417"/>
                      <a:pt x="582" y="317"/>
                      <a:pt x="548" y="194"/>
                    </a:cubicBezTo>
                    <a:cubicBezTo>
                      <a:pt x="523" y="89"/>
                      <a:pt x="416" y="1"/>
                      <a:pt x="307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1"/>
              <p:cNvSpPr/>
              <p:nvPr/>
            </p:nvSpPr>
            <p:spPr>
              <a:xfrm>
                <a:off x="5358652" y="540000"/>
                <a:ext cx="65165" cy="6191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3" extrusionOk="0">
                    <a:moveTo>
                      <a:pt x="302" y="1"/>
                    </a:moveTo>
                    <a:cubicBezTo>
                      <a:pt x="300" y="1"/>
                      <a:pt x="298" y="1"/>
                      <a:pt x="296" y="1"/>
                    </a:cubicBezTo>
                    <a:cubicBezTo>
                      <a:pt x="189" y="8"/>
                      <a:pt x="100" y="64"/>
                      <a:pt x="57" y="164"/>
                    </a:cubicBezTo>
                    <a:cubicBezTo>
                      <a:pt x="0" y="294"/>
                      <a:pt x="60" y="413"/>
                      <a:pt x="166" y="493"/>
                    </a:cubicBezTo>
                    <a:cubicBezTo>
                      <a:pt x="151" y="483"/>
                      <a:pt x="143" y="478"/>
                      <a:pt x="141" y="478"/>
                    </a:cubicBezTo>
                    <a:lnTo>
                      <a:pt x="141" y="478"/>
                    </a:lnTo>
                    <a:cubicBezTo>
                      <a:pt x="140" y="478"/>
                      <a:pt x="145" y="483"/>
                      <a:pt x="156" y="493"/>
                    </a:cubicBezTo>
                    <a:cubicBezTo>
                      <a:pt x="190" y="533"/>
                      <a:pt x="244" y="553"/>
                      <a:pt x="298" y="553"/>
                    </a:cubicBezTo>
                    <a:cubicBezTo>
                      <a:pt x="352" y="553"/>
                      <a:pt x="406" y="533"/>
                      <a:pt x="439" y="493"/>
                    </a:cubicBezTo>
                    <a:cubicBezTo>
                      <a:pt x="450" y="483"/>
                      <a:pt x="455" y="478"/>
                      <a:pt x="454" y="478"/>
                    </a:cubicBezTo>
                    <a:lnTo>
                      <a:pt x="454" y="478"/>
                    </a:lnTo>
                    <a:cubicBezTo>
                      <a:pt x="452" y="478"/>
                      <a:pt x="444" y="483"/>
                      <a:pt x="428" y="493"/>
                    </a:cubicBezTo>
                    <a:cubicBezTo>
                      <a:pt x="525" y="420"/>
                      <a:pt x="582" y="320"/>
                      <a:pt x="552" y="194"/>
                    </a:cubicBezTo>
                    <a:cubicBezTo>
                      <a:pt x="525" y="90"/>
                      <a:pt x="412" y="1"/>
                      <a:pt x="30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1"/>
              <p:cNvSpPr/>
              <p:nvPr/>
            </p:nvSpPr>
            <p:spPr>
              <a:xfrm>
                <a:off x="4420932" y="1518476"/>
                <a:ext cx="49938" cy="45571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7" extrusionOk="0">
                    <a:moveTo>
                      <a:pt x="202" y="0"/>
                    </a:moveTo>
                    <a:cubicBezTo>
                      <a:pt x="100" y="0"/>
                      <a:pt x="0" y="97"/>
                      <a:pt x="0" y="202"/>
                    </a:cubicBezTo>
                    <a:cubicBezTo>
                      <a:pt x="0" y="309"/>
                      <a:pt x="100" y="407"/>
                      <a:pt x="204" y="407"/>
                    </a:cubicBezTo>
                    <a:cubicBezTo>
                      <a:pt x="236" y="407"/>
                      <a:pt x="269" y="397"/>
                      <a:pt x="299" y="375"/>
                    </a:cubicBezTo>
                    <a:cubicBezTo>
                      <a:pt x="313" y="365"/>
                      <a:pt x="326" y="355"/>
                      <a:pt x="342" y="345"/>
                    </a:cubicBezTo>
                    <a:cubicBezTo>
                      <a:pt x="445" y="269"/>
                      <a:pt x="445" y="139"/>
                      <a:pt x="342" y="63"/>
                    </a:cubicBezTo>
                    <a:cubicBezTo>
                      <a:pt x="326" y="52"/>
                      <a:pt x="313" y="43"/>
                      <a:pt x="299" y="32"/>
                    </a:cubicBezTo>
                    <a:cubicBezTo>
                      <a:pt x="269" y="10"/>
                      <a:pt x="235" y="0"/>
                      <a:pt x="20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5" name="Google Shape;1215;p31"/>
            <p:cNvGrpSpPr/>
            <p:nvPr/>
          </p:nvGrpSpPr>
          <p:grpSpPr>
            <a:xfrm rot="5945103">
              <a:off x="3112200" y="2282698"/>
              <a:ext cx="118068" cy="93412"/>
              <a:chOff x="3397675" y="1274500"/>
              <a:chExt cx="454707" cy="359750"/>
            </a:xfrm>
          </p:grpSpPr>
          <p:sp>
            <p:nvSpPr>
              <p:cNvPr id="1216" name="Google Shape;1216;p31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186" extrusionOk="0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7" name="Google Shape;1217;p31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218" name="Google Shape;1218;p31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" h="1481" extrusionOk="0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1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02" extrusionOk="0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1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30" extrusionOk="0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21" name="Google Shape;1221;p31"/>
            <p:cNvGrpSpPr/>
            <p:nvPr/>
          </p:nvGrpSpPr>
          <p:grpSpPr>
            <a:xfrm rot="10188866">
              <a:off x="1541547" y="3443572"/>
              <a:ext cx="138348" cy="366532"/>
              <a:chOff x="1380950" y="1290850"/>
              <a:chExt cx="175000" cy="391025"/>
            </a:xfrm>
          </p:grpSpPr>
          <p:sp>
            <p:nvSpPr>
              <p:cNvPr id="1222" name="Google Shape;1222;p31"/>
              <p:cNvSpPr/>
              <p:nvPr/>
            </p:nvSpPr>
            <p:spPr>
              <a:xfrm>
                <a:off x="1462700" y="1419975"/>
                <a:ext cx="708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964" extrusionOk="0">
                    <a:moveTo>
                      <a:pt x="2832" y="0"/>
                    </a:moveTo>
                    <a:cubicBezTo>
                      <a:pt x="2137" y="136"/>
                      <a:pt x="1462" y="425"/>
                      <a:pt x="938" y="901"/>
                    </a:cubicBezTo>
                    <a:cubicBezTo>
                      <a:pt x="410" y="1376"/>
                      <a:pt x="43" y="2043"/>
                      <a:pt x="0" y="2749"/>
                    </a:cubicBezTo>
                    <a:lnTo>
                      <a:pt x="4" y="2712"/>
                    </a:lnTo>
                    <a:cubicBezTo>
                      <a:pt x="150" y="2883"/>
                      <a:pt x="376" y="2964"/>
                      <a:pt x="600" y="2964"/>
                    </a:cubicBezTo>
                    <a:cubicBezTo>
                      <a:pt x="636" y="2964"/>
                      <a:pt x="673" y="2962"/>
                      <a:pt x="709" y="2958"/>
                    </a:cubicBezTo>
                    <a:cubicBezTo>
                      <a:pt x="968" y="2931"/>
                      <a:pt x="1203" y="2804"/>
                      <a:pt x="1416" y="2655"/>
                    </a:cubicBezTo>
                    <a:cubicBezTo>
                      <a:pt x="1712" y="2445"/>
                      <a:pt x="1965" y="2180"/>
                      <a:pt x="2164" y="1874"/>
                    </a:cubicBezTo>
                    <a:cubicBezTo>
                      <a:pt x="2526" y="1313"/>
                      <a:pt x="2683" y="648"/>
                      <a:pt x="283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1"/>
              <p:cNvSpPr/>
              <p:nvPr/>
            </p:nvSpPr>
            <p:spPr>
              <a:xfrm>
                <a:off x="1380950" y="1436025"/>
                <a:ext cx="79850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2477" extrusionOk="0">
                    <a:moveTo>
                      <a:pt x="520" y="1"/>
                    </a:moveTo>
                    <a:cubicBezTo>
                      <a:pt x="346" y="1"/>
                      <a:pt x="172" y="8"/>
                      <a:pt x="0" y="16"/>
                    </a:cubicBezTo>
                    <a:cubicBezTo>
                      <a:pt x="37" y="335"/>
                      <a:pt x="80" y="657"/>
                      <a:pt x="210" y="950"/>
                    </a:cubicBezTo>
                    <a:cubicBezTo>
                      <a:pt x="342" y="1245"/>
                      <a:pt x="562" y="1495"/>
                      <a:pt x="798" y="1721"/>
                    </a:cubicBezTo>
                    <a:cubicBezTo>
                      <a:pt x="1120" y="2036"/>
                      <a:pt x="1493" y="2329"/>
                      <a:pt x="1934" y="2438"/>
                    </a:cubicBezTo>
                    <a:cubicBezTo>
                      <a:pt x="2038" y="2464"/>
                      <a:pt x="2145" y="2476"/>
                      <a:pt x="2253" y="2476"/>
                    </a:cubicBezTo>
                    <a:cubicBezTo>
                      <a:pt x="2604" y="2476"/>
                      <a:pt x="2956" y="2341"/>
                      <a:pt x="3154" y="2056"/>
                    </a:cubicBezTo>
                    <a:lnTo>
                      <a:pt x="3194" y="2063"/>
                    </a:lnTo>
                    <a:cubicBezTo>
                      <a:pt x="2865" y="1332"/>
                      <a:pt x="2456" y="564"/>
                      <a:pt x="1729" y="222"/>
                    </a:cubicBezTo>
                    <a:cubicBezTo>
                      <a:pt x="1355" y="43"/>
                      <a:pt x="939" y="1"/>
                      <a:pt x="520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1"/>
              <p:cNvSpPr/>
              <p:nvPr/>
            </p:nvSpPr>
            <p:spPr>
              <a:xfrm>
                <a:off x="1484900" y="1498475"/>
                <a:ext cx="5675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4120" extrusionOk="0">
                    <a:moveTo>
                      <a:pt x="2269" y="0"/>
                    </a:moveTo>
                    <a:cubicBezTo>
                      <a:pt x="1456" y="499"/>
                      <a:pt x="594" y="1057"/>
                      <a:pt x="246" y="1948"/>
                    </a:cubicBezTo>
                    <a:cubicBezTo>
                      <a:pt x="0" y="2580"/>
                      <a:pt x="56" y="3287"/>
                      <a:pt x="116" y="3962"/>
                    </a:cubicBezTo>
                    <a:lnTo>
                      <a:pt x="100" y="3999"/>
                    </a:lnTo>
                    <a:cubicBezTo>
                      <a:pt x="192" y="4083"/>
                      <a:pt x="315" y="4120"/>
                      <a:pt x="440" y="4120"/>
                    </a:cubicBezTo>
                    <a:cubicBezTo>
                      <a:pt x="519" y="4120"/>
                      <a:pt x="598" y="4105"/>
                      <a:pt x="671" y="4078"/>
                    </a:cubicBezTo>
                    <a:cubicBezTo>
                      <a:pt x="861" y="4008"/>
                      <a:pt x="1013" y="3865"/>
                      <a:pt x="1150" y="3712"/>
                    </a:cubicBezTo>
                    <a:cubicBezTo>
                      <a:pt x="2027" y="2729"/>
                      <a:pt x="2217" y="1319"/>
                      <a:pt x="2269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1"/>
              <p:cNvSpPr/>
              <p:nvPr/>
            </p:nvSpPr>
            <p:spPr>
              <a:xfrm>
                <a:off x="1383525" y="1544525"/>
                <a:ext cx="10080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2684" extrusionOk="0">
                    <a:moveTo>
                      <a:pt x="1420" y="0"/>
                    </a:moveTo>
                    <a:cubicBezTo>
                      <a:pt x="1260" y="0"/>
                      <a:pt x="1100" y="8"/>
                      <a:pt x="940" y="16"/>
                    </a:cubicBezTo>
                    <a:cubicBezTo>
                      <a:pt x="625" y="29"/>
                      <a:pt x="313" y="46"/>
                      <a:pt x="0" y="60"/>
                    </a:cubicBezTo>
                    <a:cubicBezTo>
                      <a:pt x="586" y="893"/>
                      <a:pt x="1190" y="1747"/>
                      <a:pt x="2037" y="2309"/>
                    </a:cubicBezTo>
                    <a:cubicBezTo>
                      <a:pt x="2349" y="2517"/>
                      <a:pt x="2709" y="2683"/>
                      <a:pt x="3079" y="2683"/>
                    </a:cubicBezTo>
                    <a:cubicBezTo>
                      <a:pt x="3100" y="2683"/>
                      <a:pt x="3120" y="2683"/>
                      <a:pt x="3141" y="2681"/>
                    </a:cubicBezTo>
                    <a:cubicBezTo>
                      <a:pt x="3537" y="2665"/>
                      <a:pt x="3939" y="2416"/>
                      <a:pt x="4031" y="2030"/>
                    </a:cubicBezTo>
                    <a:lnTo>
                      <a:pt x="3995" y="2020"/>
                    </a:lnTo>
                    <a:cubicBezTo>
                      <a:pt x="3709" y="1120"/>
                      <a:pt x="3031" y="289"/>
                      <a:pt x="2114" y="69"/>
                    </a:cubicBezTo>
                    <a:cubicBezTo>
                      <a:pt x="1887" y="16"/>
                      <a:pt x="1654" y="0"/>
                      <a:pt x="142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1"/>
              <p:cNvSpPr/>
              <p:nvPr/>
            </p:nvSpPr>
            <p:spPr>
              <a:xfrm>
                <a:off x="1403125" y="1300825"/>
                <a:ext cx="54025" cy="781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3127" extrusionOk="0">
                    <a:moveTo>
                      <a:pt x="2161" y="3074"/>
                    </a:moveTo>
                    <a:lnTo>
                      <a:pt x="2161" y="3074"/>
                    </a:lnTo>
                    <a:cubicBezTo>
                      <a:pt x="2139" y="3081"/>
                      <a:pt x="2117" y="3087"/>
                      <a:pt x="2095" y="3092"/>
                    </a:cubicBezTo>
                    <a:lnTo>
                      <a:pt x="2095" y="3092"/>
                    </a:lnTo>
                    <a:cubicBezTo>
                      <a:pt x="2096" y="3103"/>
                      <a:pt x="2097" y="3113"/>
                      <a:pt x="2098" y="3124"/>
                    </a:cubicBezTo>
                    <a:lnTo>
                      <a:pt x="2161" y="3074"/>
                    </a:lnTo>
                    <a:close/>
                    <a:moveTo>
                      <a:pt x="147" y="0"/>
                    </a:moveTo>
                    <a:cubicBezTo>
                      <a:pt x="24" y="226"/>
                      <a:pt x="1" y="492"/>
                      <a:pt x="1" y="748"/>
                    </a:cubicBezTo>
                    <a:cubicBezTo>
                      <a:pt x="4" y="1366"/>
                      <a:pt x="144" y="2001"/>
                      <a:pt x="529" y="2482"/>
                    </a:cubicBezTo>
                    <a:cubicBezTo>
                      <a:pt x="834" y="2867"/>
                      <a:pt x="1316" y="3127"/>
                      <a:pt x="1798" y="3127"/>
                    </a:cubicBezTo>
                    <a:cubicBezTo>
                      <a:pt x="1897" y="3127"/>
                      <a:pt x="1997" y="3116"/>
                      <a:pt x="2095" y="3092"/>
                    </a:cubicBezTo>
                    <a:lnTo>
                      <a:pt x="2095" y="3092"/>
                    </a:lnTo>
                    <a:cubicBezTo>
                      <a:pt x="2030" y="2458"/>
                      <a:pt x="1877" y="1826"/>
                      <a:pt x="1566" y="1269"/>
                    </a:cubicBezTo>
                    <a:cubicBezTo>
                      <a:pt x="1250" y="705"/>
                      <a:pt x="759" y="223"/>
                      <a:pt x="14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1"/>
              <p:cNvSpPr/>
              <p:nvPr/>
            </p:nvSpPr>
            <p:spPr>
              <a:xfrm>
                <a:off x="1456475" y="1316750"/>
                <a:ext cx="91150" cy="72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2882" extrusionOk="0">
                    <a:moveTo>
                      <a:pt x="3348" y="1"/>
                    </a:moveTo>
                    <a:cubicBezTo>
                      <a:pt x="3337" y="1"/>
                      <a:pt x="3327" y="1"/>
                      <a:pt x="3317" y="1"/>
                    </a:cubicBezTo>
                    <a:cubicBezTo>
                      <a:pt x="2087" y="38"/>
                      <a:pt x="898" y="712"/>
                      <a:pt x="236" y="1746"/>
                    </a:cubicBezTo>
                    <a:cubicBezTo>
                      <a:pt x="113" y="1945"/>
                      <a:pt x="1" y="2188"/>
                      <a:pt x="84" y="2407"/>
                    </a:cubicBezTo>
                    <a:lnTo>
                      <a:pt x="1" y="2580"/>
                    </a:lnTo>
                    <a:cubicBezTo>
                      <a:pt x="207" y="2788"/>
                      <a:pt x="497" y="2881"/>
                      <a:pt x="791" y="2881"/>
                    </a:cubicBezTo>
                    <a:cubicBezTo>
                      <a:pt x="957" y="2881"/>
                      <a:pt x="1125" y="2851"/>
                      <a:pt x="1280" y="2796"/>
                    </a:cubicBezTo>
                    <a:cubicBezTo>
                      <a:pt x="1708" y="2640"/>
                      <a:pt x="2058" y="2321"/>
                      <a:pt x="2363" y="1982"/>
                    </a:cubicBezTo>
                    <a:cubicBezTo>
                      <a:pt x="2875" y="1420"/>
                      <a:pt x="3307" y="789"/>
                      <a:pt x="3646" y="111"/>
                    </a:cubicBezTo>
                    <a:cubicBezTo>
                      <a:pt x="3582" y="19"/>
                      <a:pt x="3460" y="1"/>
                      <a:pt x="3348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8" name="Google Shape;1228;p31"/>
              <p:cNvGrpSpPr/>
              <p:nvPr/>
            </p:nvGrpSpPr>
            <p:grpSpPr>
              <a:xfrm>
                <a:off x="1397175" y="1326900"/>
                <a:ext cx="131025" cy="354975"/>
                <a:chOff x="1397175" y="1326900"/>
                <a:chExt cx="131025" cy="354975"/>
              </a:xfrm>
            </p:grpSpPr>
            <p:sp>
              <p:nvSpPr>
                <p:cNvPr id="1229" name="Google Shape;1229;p31"/>
                <p:cNvSpPr/>
                <p:nvPr/>
              </p:nvSpPr>
              <p:spPr>
                <a:xfrm>
                  <a:off x="1448900" y="1378650"/>
                  <a:ext cx="79300" cy="30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2129" extrusionOk="0">
                      <a:moveTo>
                        <a:pt x="316" y="1"/>
                      </a:moveTo>
                      <a:cubicBezTo>
                        <a:pt x="262" y="1"/>
                        <a:pt x="203" y="35"/>
                        <a:pt x="197" y="104"/>
                      </a:cubicBezTo>
                      <a:cubicBezTo>
                        <a:pt x="0" y="2015"/>
                        <a:pt x="300" y="3989"/>
                        <a:pt x="635" y="5867"/>
                      </a:cubicBezTo>
                      <a:cubicBezTo>
                        <a:pt x="1028" y="8063"/>
                        <a:pt x="1640" y="10247"/>
                        <a:pt x="2948" y="12085"/>
                      </a:cubicBezTo>
                      <a:cubicBezTo>
                        <a:pt x="2971" y="12116"/>
                        <a:pt x="3002" y="12129"/>
                        <a:pt x="3032" y="12129"/>
                      </a:cubicBezTo>
                      <a:cubicBezTo>
                        <a:pt x="3103" y="12129"/>
                        <a:pt x="3172" y="12059"/>
                        <a:pt x="3118" y="11985"/>
                      </a:cubicBezTo>
                      <a:cubicBezTo>
                        <a:pt x="1832" y="10151"/>
                        <a:pt x="1227" y="7991"/>
                        <a:pt x="838" y="5810"/>
                      </a:cubicBezTo>
                      <a:cubicBezTo>
                        <a:pt x="506" y="3953"/>
                        <a:pt x="217" y="1998"/>
                        <a:pt x="413" y="104"/>
                      </a:cubicBezTo>
                      <a:cubicBezTo>
                        <a:pt x="420" y="35"/>
                        <a:pt x="370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1"/>
                <p:cNvSpPr/>
                <p:nvPr/>
              </p:nvSpPr>
              <p:spPr>
                <a:xfrm>
                  <a:off x="1423325" y="1326900"/>
                  <a:ext cx="33575" cy="5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2232" extrusionOk="0">
                      <a:moveTo>
                        <a:pt x="79" y="0"/>
                      </a:moveTo>
                      <a:cubicBezTo>
                        <a:pt x="40" y="0"/>
                        <a:pt x="1" y="32"/>
                        <a:pt x="17" y="80"/>
                      </a:cubicBezTo>
                      <a:cubicBezTo>
                        <a:pt x="286" y="852"/>
                        <a:pt x="678" y="1636"/>
                        <a:pt x="1263" y="2220"/>
                      </a:cubicBezTo>
                      <a:cubicBezTo>
                        <a:pt x="1270" y="2228"/>
                        <a:pt x="1279" y="2231"/>
                        <a:pt x="1288" y="2231"/>
                      </a:cubicBezTo>
                      <a:cubicBezTo>
                        <a:pt x="1316" y="2231"/>
                        <a:pt x="1343" y="2202"/>
                        <a:pt x="1323" y="2174"/>
                      </a:cubicBezTo>
                      <a:cubicBezTo>
                        <a:pt x="851" y="1486"/>
                        <a:pt x="422" y="835"/>
                        <a:pt x="140" y="44"/>
                      </a:cubicBezTo>
                      <a:cubicBezTo>
                        <a:pt x="129" y="14"/>
                        <a:pt x="104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1"/>
                <p:cNvSpPr/>
                <p:nvPr/>
              </p:nvSpPr>
              <p:spPr>
                <a:xfrm>
                  <a:off x="1455125" y="1349550"/>
                  <a:ext cx="52700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1280" extrusionOk="0">
                      <a:moveTo>
                        <a:pt x="2059" y="1"/>
                      </a:moveTo>
                      <a:cubicBezTo>
                        <a:pt x="2051" y="1"/>
                        <a:pt x="2043" y="4"/>
                        <a:pt x="2035" y="12"/>
                      </a:cubicBezTo>
                      <a:cubicBezTo>
                        <a:pt x="1466" y="567"/>
                        <a:pt x="835" y="840"/>
                        <a:pt x="107" y="1102"/>
                      </a:cubicBezTo>
                      <a:cubicBezTo>
                        <a:pt x="0" y="1140"/>
                        <a:pt x="34" y="1280"/>
                        <a:pt x="138" y="1280"/>
                      </a:cubicBezTo>
                      <a:cubicBezTo>
                        <a:pt x="143" y="1280"/>
                        <a:pt x="148" y="1279"/>
                        <a:pt x="154" y="1278"/>
                      </a:cubicBezTo>
                      <a:cubicBezTo>
                        <a:pt x="908" y="1152"/>
                        <a:pt x="1603" y="633"/>
                        <a:pt x="2084" y="65"/>
                      </a:cubicBezTo>
                      <a:cubicBezTo>
                        <a:pt x="2108" y="37"/>
                        <a:pt x="2086" y="1"/>
                        <a:pt x="2059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1"/>
                <p:cNvSpPr/>
                <p:nvPr/>
              </p:nvSpPr>
              <p:spPr>
                <a:xfrm>
                  <a:off x="1460600" y="1446450"/>
                  <a:ext cx="47775" cy="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" h="1598" extrusionOk="0">
                      <a:moveTo>
                        <a:pt x="1847" y="0"/>
                      </a:moveTo>
                      <a:cubicBezTo>
                        <a:pt x="1837" y="0"/>
                        <a:pt x="1827" y="4"/>
                        <a:pt x="1819" y="11"/>
                      </a:cubicBezTo>
                      <a:cubicBezTo>
                        <a:pt x="1457" y="317"/>
                        <a:pt x="1112" y="639"/>
                        <a:pt x="733" y="925"/>
                      </a:cubicBezTo>
                      <a:cubicBezTo>
                        <a:pt x="510" y="1095"/>
                        <a:pt x="135" y="1260"/>
                        <a:pt x="18" y="1520"/>
                      </a:cubicBezTo>
                      <a:cubicBezTo>
                        <a:pt x="0" y="1559"/>
                        <a:pt x="23" y="1598"/>
                        <a:pt x="62" y="1598"/>
                      </a:cubicBezTo>
                      <a:cubicBezTo>
                        <a:pt x="66" y="1598"/>
                        <a:pt x="70" y="1597"/>
                        <a:pt x="75" y="1596"/>
                      </a:cubicBezTo>
                      <a:cubicBezTo>
                        <a:pt x="374" y="1546"/>
                        <a:pt x="703" y="1194"/>
                        <a:pt x="939" y="1008"/>
                      </a:cubicBezTo>
                      <a:cubicBezTo>
                        <a:pt x="1291" y="728"/>
                        <a:pt x="1626" y="433"/>
                        <a:pt x="1885" y="64"/>
                      </a:cubicBezTo>
                      <a:cubicBezTo>
                        <a:pt x="1911" y="31"/>
                        <a:pt x="1879" y="0"/>
                        <a:pt x="1847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1"/>
                <p:cNvSpPr/>
                <p:nvPr/>
              </p:nvSpPr>
              <p:spPr>
                <a:xfrm>
                  <a:off x="1483725" y="1535350"/>
                  <a:ext cx="38075" cy="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2471" extrusionOk="0">
                      <a:moveTo>
                        <a:pt x="1453" y="0"/>
                      </a:moveTo>
                      <a:cubicBezTo>
                        <a:pt x="1435" y="0"/>
                        <a:pt x="1416" y="10"/>
                        <a:pt x="1406" y="31"/>
                      </a:cubicBezTo>
                      <a:cubicBezTo>
                        <a:pt x="1213" y="420"/>
                        <a:pt x="1124" y="845"/>
                        <a:pt x="911" y="1231"/>
                      </a:cubicBezTo>
                      <a:cubicBezTo>
                        <a:pt x="678" y="1649"/>
                        <a:pt x="373" y="2002"/>
                        <a:pt x="47" y="2357"/>
                      </a:cubicBezTo>
                      <a:cubicBezTo>
                        <a:pt x="1" y="2409"/>
                        <a:pt x="44" y="2471"/>
                        <a:pt x="99" y="2471"/>
                      </a:cubicBezTo>
                      <a:cubicBezTo>
                        <a:pt x="114" y="2471"/>
                        <a:pt x="131" y="2465"/>
                        <a:pt x="147" y="2453"/>
                      </a:cubicBezTo>
                      <a:cubicBezTo>
                        <a:pt x="805" y="1942"/>
                        <a:pt x="1523" y="925"/>
                        <a:pt x="1516" y="57"/>
                      </a:cubicBezTo>
                      <a:cubicBezTo>
                        <a:pt x="1516" y="24"/>
                        <a:pt x="1484" y="0"/>
                        <a:pt x="1453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1"/>
                <p:cNvSpPr/>
                <p:nvPr/>
              </p:nvSpPr>
              <p:spPr>
                <a:xfrm>
                  <a:off x="1418775" y="1560875"/>
                  <a:ext cx="64025" cy="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543" extrusionOk="0">
                      <a:moveTo>
                        <a:pt x="52" y="0"/>
                      </a:moveTo>
                      <a:cubicBezTo>
                        <a:pt x="23" y="0"/>
                        <a:pt x="1" y="35"/>
                        <a:pt x="26" y="64"/>
                      </a:cubicBezTo>
                      <a:cubicBezTo>
                        <a:pt x="658" y="735"/>
                        <a:pt x="1644" y="1187"/>
                        <a:pt x="2486" y="1539"/>
                      </a:cubicBezTo>
                      <a:cubicBezTo>
                        <a:pt x="2491" y="1542"/>
                        <a:pt x="2496" y="1543"/>
                        <a:pt x="2500" y="1543"/>
                      </a:cubicBezTo>
                      <a:cubicBezTo>
                        <a:pt x="2538" y="1543"/>
                        <a:pt x="2560" y="1477"/>
                        <a:pt x="2518" y="1460"/>
                      </a:cubicBezTo>
                      <a:cubicBezTo>
                        <a:pt x="2093" y="1250"/>
                        <a:pt x="1671" y="1027"/>
                        <a:pt x="1265" y="778"/>
                      </a:cubicBezTo>
                      <a:cubicBezTo>
                        <a:pt x="860" y="532"/>
                        <a:pt x="488" y="226"/>
                        <a:pt x="69" y="4"/>
                      </a:cubicBezTo>
                      <a:cubicBezTo>
                        <a:pt x="63" y="1"/>
                        <a:pt x="58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1"/>
                <p:cNvSpPr/>
                <p:nvPr/>
              </p:nvSpPr>
              <p:spPr>
                <a:xfrm>
                  <a:off x="1397175" y="1449275"/>
                  <a:ext cx="648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1602" extrusionOk="0">
                      <a:moveTo>
                        <a:pt x="61" y="0"/>
                      </a:moveTo>
                      <a:cubicBezTo>
                        <a:pt x="29" y="0"/>
                        <a:pt x="1" y="40"/>
                        <a:pt x="29" y="71"/>
                      </a:cubicBezTo>
                      <a:cubicBezTo>
                        <a:pt x="727" y="749"/>
                        <a:pt x="1555" y="1353"/>
                        <a:pt x="2508" y="1600"/>
                      </a:cubicBezTo>
                      <a:cubicBezTo>
                        <a:pt x="2512" y="1601"/>
                        <a:pt x="2516" y="1601"/>
                        <a:pt x="2520" y="1601"/>
                      </a:cubicBezTo>
                      <a:cubicBezTo>
                        <a:pt x="2567" y="1601"/>
                        <a:pt x="2594" y="1535"/>
                        <a:pt x="2548" y="1513"/>
                      </a:cubicBezTo>
                      <a:cubicBezTo>
                        <a:pt x="1687" y="1065"/>
                        <a:pt x="840" y="639"/>
                        <a:pt x="89" y="11"/>
                      </a:cubicBezTo>
                      <a:cubicBezTo>
                        <a:pt x="80" y="3"/>
                        <a:pt x="71" y="0"/>
                        <a:pt x="61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6" name="Google Shape;1236;p31"/>
              <p:cNvSpPr/>
              <p:nvPr/>
            </p:nvSpPr>
            <p:spPr>
              <a:xfrm>
                <a:off x="1496750" y="1290850"/>
                <a:ext cx="6925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13" extrusionOk="0">
                    <a:moveTo>
                      <a:pt x="140" y="0"/>
                    </a:moveTo>
                    <a:cubicBezTo>
                      <a:pt x="5" y="0"/>
                      <a:pt x="1" y="213"/>
                      <a:pt x="140" y="213"/>
                    </a:cubicBezTo>
                    <a:cubicBezTo>
                      <a:pt x="277" y="213"/>
                      <a:pt x="277" y="0"/>
                      <a:pt x="14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1"/>
              <p:cNvSpPr/>
              <p:nvPr/>
            </p:nvSpPr>
            <p:spPr>
              <a:xfrm>
                <a:off x="1464025" y="1657325"/>
                <a:ext cx="111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47" extrusionOk="0">
                    <a:moveTo>
                      <a:pt x="223" y="1"/>
                    </a:moveTo>
                    <a:cubicBezTo>
                      <a:pt x="1" y="1"/>
                      <a:pt x="1" y="346"/>
                      <a:pt x="223" y="346"/>
                    </a:cubicBezTo>
                    <a:cubicBezTo>
                      <a:pt x="443" y="346"/>
                      <a:pt x="446" y="1"/>
                      <a:pt x="223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1"/>
              <p:cNvSpPr/>
              <p:nvPr/>
            </p:nvSpPr>
            <p:spPr>
              <a:xfrm>
                <a:off x="1536550" y="1608150"/>
                <a:ext cx="1940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599" extrusionOk="0">
                    <a:moveTo>
                      <a:pt x="390" y="0"/>
                    </a:moveTo>
                    <a:cubicBezTo>
                      <a:pt x="4" y="0"/>
                      <a:pt x="1" y="598"/>
                      <a:pt x="390" y="598"/>
                    </a:cubicBezTo>
                    <a:cubicBezTo>
                      <a:pt x="775" y="598"/>
                      <a:pt x="775" y="0"/>
                      <a:pt x="39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9" name="Google Shape;1239;p31"/>
            <p:cNvGrpSpPr/>
            <p:nvPr/>
          </p:nvGrpSpPr>
          <p:grpSpPr>
            <a:xfrm rot="5945103">
              <a:off x="1369224" y="3119084"/>
              <a:ext cx="118068" cy="93412"/>
              <a:chOff x="3397675" y="1274500"/>
              <a:chExt cx="454707" cy="359750"/>
            </a:xfrm>
          </p:grpSpPr>
          <p:sp>
            <p:nvSpPr>
              <p:cNvPr id="1240" name="Google Shape;1240;p31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186" extrusionOk="0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1" name="Google Shape;1241;p31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242" name="Google Shape;1242;p31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" h="1481" extrusionOk="0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31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02" extrusionOk="0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31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30" extrusionOk="0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45" name="Google Shape;1245;p31"/>
            <p:cNvGrpSpPr/>
            <p:nvPr/>
          </p:nvGrpSpPr>
          <p:grpSpPr>
            <a:xfrm>
              <a:off x="3303612" y="3539137"/>
              <a:ext cx="327357" cy="277454"/>
              <a:chOff x="4033975" y="540000"/>
              <a:chExt cx="1595306" cy="1352113"/>
            </a:xfrm>
          </p:grpSpPr>
          <p:sp>
            <p:nvSpPr>
              <p:cNvPr id="1246" name="Google Shape;1246;p31"/>
              <p:cNvSpPr/>
              <p:nvPr/>
            </p:nvSpPr>
            <p:spPr>
              <a:xfrm>
                <a:off x="4945607" y="1253115"/>
                <a:ext cx="683674" cy="27969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498" extrusionOk="0">
                    <a:moveTo>
                      <a:pt x="0" y="505"/>
                    </a:moveTo>
                    <a:lnTo>
                      <a:pt x="50" y="704"/>
                    </a:lnTo>
                    <a:cubicBezTo>
                      <a:pt x="55" y="674"/>
                      <a:pt x="63" y="645"/>
                      <a:pt x="73" y="617"/>
                    </a:cubicBezTo>
                    <a:lnTo>
                      <a:pt x="73" y="617"/>
                    </a:lnTo>
                    <a:cubicBezTo>
                      <a:pt x="48" y="580"/>
                      <a:pt x="24" y="543"/>
                      <a:pt x="0" y="505"/>
                    </a:cubicBezTo>
                    <a:close/>
                    <a:moveTo>
                      <a:pt x="1617" y="0"/>
                    </a:moveTo>
                    <a:cubicBezTo>
                      <a:pt x="1448" y="0"/>
                      <a:pt x="1279" y="9"/>
                      <a:pt x="1110" y="26"/>
                    </a:cubicBezTo>
                    <a:cubicBezTo>
                      <a:pt x="692" y="69"/>
                      <a:pt x="205" y="237"/>
                      <a:pt x="73" y="617"/>
                    </a:cubicBezTo>
                    <a:lnTo>
                      <a:pt x="73" y="617"/>
                    </a:lnTo>
                    <a:cubicBezTo>
                      <a:pt x="677" y="1505"/>
                      <a:pt x="1699" y="2054"/>
                      <a:pt x="2752" y="2296"/>
                    </a:cubicBezTo>
                    <a:cubicBezTo>
                      <a:pt x="3435" y="2454"/>
                      <a:pt x="4135" y="2497"/>
                      <a:pt x="4838" y="2497"/>
                    </a:cubicBezTo>
                    <a:cubicBezTo>
                      <a:pt x="5260" y="2497"/>
                      <a:pt x="5684" y="2482"/>
                      <a:pt x="6105" y="2466"/>
                    </a:cubicBezTo>
                    <a:cubicBezTo>
                      <a:pt x="5158" y="954"/>
                      <a:pt x="3394" y="0"/>
                      <a:pt x="161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1"/>
              <p:cNvSpPr/>
              <p:nvPr/>
            </p:nvSpPr>
            <p:spPr>
              <a:xfrm>
                <a:off x="4649679" y="1285809"/>
                <a:ext cx="363670" cy="60630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5415" extrusionOk="0">
                    <a:moveTo>
                      <a:pt x="2577" y="0"/>
                    </a:moveTo>
                    <a:cubicBezTo>
                      <a:pt x="2291" y="170"/>
                      <a:pt x="2022" y="362"/>
                      <a:pt x="1766" y="572"/>
                    </a:cubicBezTo>
                    <a:cubicBezTo>
                      <a:pt x="1553" y="748"/>
                      <a:pt x="1350" y="937"/>
                      <a:pt x="1174" y="1147"/>
                    </a:cubicBezTo>
                    <a:cubicBezTo>
                      <a:pt x="207" y="2293"/>
                      <a:pt x="80" y="3912"/>
                      <a:pt x="1" y="5414"/>
                    </a:cubicBezTo>
                    <a:cubicBezTo>
                      <a:pt x="758" y="4956"/>
                      <a:pt x="1410" y="4337"/>
                      <a:pt x="2002" y="3676"/>
                    </a:cubicBezTo>
                    <a:cubicBezTo>
                      <a:pt x="2453" y="3167"/>
                      <a:pt x="2889" y="2606"/>
                      <a:pt x="3068" y="1948"/>
                    </a:cubicBezTo>
                    <a:cubicBezTo>
                      <a:pt x="3248" y="1287"/>
                      <a:pt x="3122" y="506"/>
                      <a:pt x="2597" y="63"/>
                    </a:cubicBezTo>
                    <a:lnTo>
                      <a:pt x="2577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1"/>
              <p:cNvSpPr/>
              <p:nvPr/>
            </p:nvSpPr>
            <p:spPr>
              <a:xfrm>
                <a:off x="4244472" y="1157832"/>
                <a:ext cx="714912" cy="256518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2291" extrusionOk="0">
                    <a:moveTo>
                      <a:pt x="3624" y="1"/>
                    </a:moveTo>
                    <a:cubicBezTo>
                      <a:pt x="3569" y="1"/>
                      <a:pt x="3513" y="3"/>
                      <a:pt x="3457" y="6"/>
                    </a:cubicBezTo>
                    <a:cubicBezTo>
                      <a:pt x="2955" y="40"/>
                      <a:pt x="2480" y="249"/>
                      <a:pt x="2028" y="472"/>
                    </a:cubicBezTo>
                    <a:cubicBezTo>
                      <a:pt x="1330" y="814"/>
                      <a:pt x="653" y="1196"/>
                      <a:pt x="1" y="1618"/>
                    </a:cubicBezTo>
                    <a:cubicBezTo>
                      <a:pt x="887" y="2068"/>
                      <a:pt x="1879" y="2290"/>
                      <a:pt x="2871" y="2290"/>
                    </a:cubicBezTo>
                    <a:cubicBezTo>
                      <a:pt x="4109" y="2290"/>
                      <a:pt x="5348" y="1945"/>
                      <a:pt x="6385" y="1266"/>
                    </a:cubicBezTo>
                    <a:cubicBezTo>
                      <a:pt x="5616" y="608"/>
                      <a:pt x="4633" y="1"/>
                      <a:pt x="362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1"/>
              <p:cNvSpPr/>
              <p:nvPr/>
            </p:nvSpPr>
            <p:spPr>
              <a:xfrm>
                <a:off x="4925677" y="776697"/>
                <a:ext cx="433090" cy="529606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4730" extrusionOk="0">
                    <a:moveTo>
                      <a:pt x="3729" y="1"/>
                    </a:moveTo>
                    <a:cubicBezTo>
                      <a:pt x="3688" y="1"/>
                      <a:pt x="3644" y="11"/>
                      <a:pt x="3605" y="24"/>
                    </a:cubicBezTo>
                    <a:cubicBezTo>
                      <a:pt x="2591" y="347"/>
                      <a:pt x="1634" y="908"/>
                      <a:pt x="969" y="1743"/>
                    </a:cubicBezTo>
                    <a:cubicBezTo>
                      <a:pt x="338" y="2535"/>
                      <a:pt x="0" y="3594"/>
                      <a:pt x="182" y="4587"/>
                    </a:cubicBezTo>
                    <a:lnTo>
                      <a:pt x="182" y="4587"/>
                    </a:lnTo>
                    <a:cubicBezTo>
                      <a:pt x="1285" y="4494"/>
                      <a:pt x="2334" y="3895"/>
                      <a:pt x="2967" y="2988"/>
                    </a:cubicBezTo>
                    <a:cubicBezTo>
                      <a:pt x="3534" y="2174"/>
                      <a:pt x="3761" y="1174"/>
                      <a:pt x="3861" y="187"/>
                    </a:cubicBezTo>
                    <a:cubicBezTo>
                      <a:pt x="3864" y="140"/>
                      <a:pt x="3867" y="91"/>
                      <a:pt x="3844" y="51"/>
                    </a:cubicBezTo>
                    <a:cubicBezTo>
                      <a:pt x="3817" y="14"/>
                      <a:pt x="3775" y="1"/>
                      <a:pt x="3729" y="1"/>
                    </a:cubicBezTo>
                    <a:close/>
                    <a:moveTo>
                      <a:pt x="182" y="4587"/>
                    </a:moveTo>
                    <a:cubicBezTo>
                      <a:pt x="148" y="4590"/>
                      <a:pt x="115" y="4592"/>
                      <a:pt x="82" y="4594"/>
                    </a:cubicBezTo>
                    <a:lnTo>
                      <a:pt x="212" y="4730"/>
                    </a:lnTo>
                    <a:cubicBezTo>
                      <a:pt x="200" y="4682"/>
                      <a:pt x="191" y="4635"/>
                      <a:pt x="182" y="4587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4647440" y="651743"/>
                <a:ext cx="335791" cy="639446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711" extrusionOk="0">
                    <a:moveTo>
                      <a:pt x="571" y="0"/>
                    </a:moveTo>
                    <a:cubicBezTo>
                      <a:pt x="547" y="0"/>
                      <a:pt x="523" y="5"/>
                      <a:pt x="499" y="17"/>
                    </a:cubicBezTo>
                    <a:cubicBezTo>
                      <a:pt x="427" y="53"/>
                      <a:pt x="396" y="140"/>
                      <a:pt x="373" y="216"/>
                    </a:cubicBezTo>
                    <a:cubicBezTo>
                      <a:pt x="177" y="911"/>
                      <a:pt x="1" y="1622"/>
                      <a:pt x="37" y="2343"/>
                    </a:cubicBezTo>
                    <a:cubicBezTo>
                      <a:pt x="116" y="3889"/>
                      <a:pt x="1293" y="5313"/>
                      <a:pt x="2793" y="5692"/>
                    </a:cubicBezTo>
                    <a:lnTo>
                      <a:pt x="2793" y="5692"/>
                    </a:lnTo>
                    <a:cubicBezTo>
                      <a:pt x="2998" y="4815"/>
                      <a:pt x="2958" y="3880"/>
                      <a:pt x="2680" y="3021"/>
                    </a:cubicBezTo>
                    <a:cubicBezTo>
                      <a:pt x="2493" y="2443"/>
                      <a:pt x="2201" y="1905"/>
                      <a:pt x="1885" y="1383"/>
                    </a:cubicBezTo>
                    <a:cubicBezTo>
                      <a:pt x="1586" y="888"/>
                      <a:pt x="1251" y="392"/>
                      <a:pt x="766" y="73"/>
                    </a:cubicBezTo>
                    <a:cubicBezTo>
                      <a:pt x="707" y="37"/>
                      <a:pt x="638" y="0"/>
                      <a:pt x="571" y="0"/>
                    </a:cubicBezTo>
                    <a:close/>
                    <a:moveTo>
                      <a:pt x="2793" y="5692"/>
                    </a:moveTo>
                    <a:lnTo>
                      <a:pt x="2793" y="5692"/>
                    </a:lnTo>
                    <a:cubicBezTo>
                      <a:pt x="2791" y="5697"/>
                      <a:pt x="2790" y="5701"/>
                      <a:pt x="2789" y="5706"/>
                    </a:cubicBezTo>
                    <a:lnTo>
                      <a:pt x="2869" y="5710"/>
                    </a:lnTo>
                    <a:cubicBezTo>
                      <a:pt x="2843" y="5704"/>
                      <a:pt x="2818" y="5698"/>
                      <a:pt x="2793" y="5692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4926237" y="1261065"/>
                <a:ext cx="98643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73" extrusionOk="0">
                    <a:moveTo>
                      <a:pt x="440" y="0"/>
                    </a:moveTo>
                    <a:cubicBezTo>
                      <a:pt x="383" y="0"/>
                      <a:pt x="324" y="14"/>
                      <a:pt x="270" y="42"/>
                    </a:cubicBezTo>
                    <a:cubicBezTo>
                      <a:pt x="80" y="135"/>
                      <a:pt x="0" y="368"/>
                      <a:pt x="93" y="557"/>
                    </a:cubicBezTo>
                    <a:cubicBezTo>
                      <a:pt x="162" y="694"/>
                      <a:pt x="298" y="773"/>
                      <a:pt x="440" y="773"/>
                    </a:cubicBezTo>
                    <a:cubicBezTo>
                      <a:pt x="498" y="773"/>
                      <a:pt x="556" y="760"/>
                      <a:pt x="612" y="733"/>
                    </a:cubicBezTo>
                    <a:cubicBezTo>
                      <a:pt x="801" y="637"/>
                      <a:pt x="881" y="408"/>
                      <a:pt x="785" y="215"/>
                    </a:cubicBezTo>
                    <a:cubicBezTo>
                      <a:pt x="719" y="80"/>
                      <a:pt x="582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4854354" y="1252891"/>
                <a:ext cx="63374" cy="5576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98" extrusionOk="0">
                    <a:moveTo>
                      <a:pt x="286" y="1"/>
                    </a:moveTo>
                    <a:cubicBezTo>
                      <a:pt x="248" y="1"/>
                      <a:pt x="210" y="10"/>
                      <a:pt x="174" y="28"/>
                    </a:cubicBezTo>
                    <a:cubicBezTo>
                      <a:pt x="51" y="88"/>
                      <a:pt x="1" y="237"/>
                      <a:pt x="61" y="361"/>
                    </a:cubicBezTo>
                    <a:cubicBezTo>
                      <a:pt x="103" y="448"/>
                      <a:pt x="190" y="498"/>
                      <a:pt x="280" y="498"/>
                    </a:cubicBezTo>
                    <a:cubicBezTo>
                      <a:pt x="318" y="498"/>
                      <a:pt x="357" y="489"/>
                      <a:pt x="393" y="470"/>
                    </a:cubicBezTo>
                    <a:cubicBezTo>
                      <a:pt x="516" y="410"/>
                      <a:pt x="565" y="261"/>
                      <a:pt x="506" y="138"/>
                    </a:cubicBezTo>
                    <a:cubicBezTo>
                      <a:pt x="461" y="51"/>
                      <a:pt x="376" y="1"/>
                      <a:pt x="2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4986139" y="1210680"/>
                <a:ext cx="36501" cy="31799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84" extrusionOk="0">
                    <a:moveTo>
                      <a:pt x="163" y="1"/>
                    </a:moveTo>
                    <a:cubicBezTo>
                      <a:pt x="142" y="1"/>
                      <a:pt x="120" y="6"/>
                      <a:pt x="100" y="16"/>
                    </a:cubicBezTo>
                    <a:cubicBezTo>
                      <a:pt x="31" y="50"/>
                      <a:pt x="0" y="136"/>
                      <a:pt x="37" y="206"/>
                    </a:cubicBezTo>
                    <a:cubicBezTo>
                      <a:pt x="61" y="255"/>
                      <a:pt x="111" y="283"/>
                      <a:pt x="163" y="283"/>
                    </a:cubicBezTo>
                    <a:cubicBezTo>
                      <a:pt x="184" y="283"/>
                      <a:pt x="206" y="279"/>
                      <a:pt x="226" y="269"/>
                    </a:cubicBezTo>
                    <a:cubicBezTo>
                      <a:pt x="296" y="236"/>
                      <a:pt x="326" y="149"/>
                      <a:pt x="290" y="80"/>
                    </a:cubicBezTo>
                    <a:cubicBezTo>
                      <a:pt x="266" y="30"/>
                      <a:pt x="216" y="1"/>
                      <a:pt x="16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4895334" y="1173283"/>
                <a:ext cx="72667" cy="6348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67" extrusionOk="0">
                    <a:moveTo>
                      <a:pt x="322" y="0"/>
                    </a:moveTo>
                    <a:cubicBezTo>
                      <a:pt x="281" y="0"/>
                      <a:pt x="239" y="9"/>
                      <a:pt x="199" y="28"/>
                    </a:cubicBezTo>
                    <a:cubicBezTo>
                      <a:pt x="60" y="98"/>
                      <a:pt x="0" y="270"/>
                      <a:pt x="70" y="410"/>
                    </a:cubicBezTo>
                    <a:cubicBezTo>
                      <a:pt x="120" y="509"/>
                      <a:pt x="220" y="566"/>
                      <a:pt x="325" y="566"/>
                    </a:cubicBezTo>
                    <a:cubicBezTo>
                      <a:pt x="367" y="566"/>
                      <a:pt x="411" y="557"/>
                      <a:pt x="452" y="537"/>
                    </a:cubicBezTo>
                    <a:cubicBezTo>
                      <a:pt x="592" y="467"/>
                      <a:pt x="649" y="298"/>
                      <a:pt x="578" y="158"/>
                    </a:cubicBezTo>
                    <a:cubicBezTo>
                      <a:pt x="529" y="58"/>
                      <a:pt x="427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4033975" y="1286033"/>
                <a:ext cx="65165" cy="6169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1" extrusionOk="0">
                    <a:moveTo>
                      <a:pt x="307" y="1"/>
                    </a:moveTo>
                    <a:cubicBezTo>
                      <a:pt x="303" y="1"/>
                      <a:pt x="299" y="1"/>
                      <a:pt x="295" y="1"/>
                    </a:cubicBezTo>
                    <a:cubicBezTo>
                      <a:pt x="189" y="5"/>
                      <a:pt x="100" y="65"/>
                      <a:pt x="56" y="161"/>
                    </a:cubicBezTo>
                    <a:cubicBezTo>
                      <a:pt x="0" y="291"/>
                      <a:pt x="56" y="410"/>
                      <a:pt x="163" y="490"/>
                    </a:cubicBezTo>
                    <a:cubicBezTo>
                      <a:pt x="150" y="481"/>
                      <a:pt x="143" y="477"/>
                      <a:pt x="140" y="477"/>
                    </a:cubicBezTo>
                    <a:lnTo>
                      <a:pt x="140" y="477"/>
                    </a:lnTo>
                    <a:cubicBezTo>
                      <a:pt x="138" y="477"/>
                      <a:pt x="142" y="483"/>
                      <a:pt x="152" y="493"/>
                    </a:cubicBezTo>
                    <a:cubicBezTo>
                      <a:pt x="186" y="532"/>
                      <a:pt x="241" y="551"/>
                      <a:pt x="296" y="551"/>
                    </a:cubicBezTo>
                    <a:cubicBezTo>
                      <a:pt x="350" y="551"/>
                      <a:pt x="405" y="532"/>
                      <a:pt x="439" y="493"/>
                    </a:cubicBezTo>
                    <a:cubicBezTo>
                      <a:pt x="450" y="483"/>
                      <a:pt x="453" y="477"/>
                      <a:pt x="450" y="477"/>
                    </a:cubicBezTo>
                    <a:lnTo>
                      <a:pt x="450" y="477"/>
                    </a:lnTo>
                    <a:cubicBezTo>
                      <a:pt x="448" y="477"/>
                      <a:pt x="441" y="481"/>
                      <a:pt x="428" y="490"/>
                    </a:cubicBezTo>
                    <a:cubicBezTo>
                      <a:pt x="525" y="417"/>
                      <a:pt x="582" y="317"/>
                      <a:pt x="548" y="194"/>
                    </a:cubicBezTo>
                    <a:cubicBezTo>
                      <a:pt x="523" y="89"/>
                      <a:pt x="416" y="1"/>
                      <a:pt x="307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1"/>
              <p:cNvSpPr/>
              <p:nvPr/>
            </p:nvSpPr>
            <p:spPr>
              <a:xfrm>
                <a:off x="5358652" y="540000"/>
                <a:ext cx="65165" cy="6191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3" extrusionOk="0">
                    <a:moveTo>
                      <a:pt x="302" y="1"/>
                    </a:moveTo>
                    <a:cubicBezTo>
                      <a:pt x="300" y="1"/>
                      <a:pt x="298" y="1"/>
                      <a:pt x="296" y="1"/>
                    </a:cubicBezTo>
                    <a:cubicBezTo>
                      <a:pt x="189" y="8"/>
                      <a:pt x="100" y="64"/>
                      <a:pt x="57" y="164"/>
                    </a:cubicBezTo>
                    <a:cubicBezTo>
                      <a:pt x="0" y="294"/>
                      <a:pt x="60" y="413"/>
                      <a:pt x="166" y="493"/>
                    </a:cubicBezTo>
                    <a:cubicBezTo>
                      <a:pt x="151" y="483"/>
                      <a:pt x="143" y="478"/>
                      <a:pt x="141" y="478"/>
                    </a:cubicBezTo>
                    <a:lnTo>
                      <a:pt x="141" y="478"/>
                    </a:lnTo>
                    <a:cubicBezTo>
                      <a:pt x="140" y="478"/>
                      <a:pt x="145" y="483"/>
                      <a:pt x="156" y="493"/>
                    </a:cubicBezTo>
                    <a:cubicBezTo>
                      <a:pt x="190" y="533"/>
                      <a:pt x="244" y="553"/>
                      <a:pt x="298" y="553"/>
                    </a:cubicBezTo>
                    <a:cubicBezTo>
                      <a:pt x="352" y="553"/>
                      <a:pt x="406" y="533"/>
                      <a:pt x="439" y="493"/>
                    </a:cubicBezTo>
                    <a:cubicBezTo>
                      <a:pt x="450" y="483"/>
                      <a:pt x="455" y="478"/>
                      <a:pt x="454" y="478"/>
                    </a:cubicBezTo>
                    <a:lnTo>
                      <a:pt x="454" y="478"/>
                    </a:lnTo>
                    <a:cubicBezTo>
                      <a:pt x="452" y="478"/>
                      <a:pt x="444" y="483"/>
                      <a:pt x="428" y="493"/>
                    </a:cubicBezTo>
                    <a:cubicBezTo>
                      <a:pt x="525" y="420"/>
                      <a:pt x="582" y="320"/>
                      <a:pt x="552" y="194"/>
                    </a:cubicBezTo>
                    <a:cubicBezTo>
                      <a:pt x="525" y="90"/>
                      <a:pt x="412" y="1"/>
                      <a:pt x="30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1"/>
              <p:cNvSpPr/>
              <p:nvPr/>
            </p:nvSpPr>
            <p:spPr>
              <a:xfrm>
                <a:off x="4420932" y="1518476"/>
                <a:ext cx="49938" cy="45571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7" extrusionOk="0">
                    <a:moveTo>
                      <a:pt x="202" y="0"/>
                    </a:moveTo>
                    <a:cubicBezTo>
                      <a:pt x="100" y="0"/>
                      <a:pt x="0" y="97"/>
                      <a:pt x="0" y="202"/>
                    </a:cubicBezTo>
                    <a:cubicBezTo>
                      <a:pt x="0" y="309"/>
                      <a:pt x="100" y="407"/>
                      <a:pt x="204" y="407"/>
                    </a:cubicBezTo>
                    <a:cubicBezTo>
                      <a:pt x="236" y="407"/>
                      <a:pt x="269" y="397"/>
                      <a:pt x="299" y="375"/>
                    </a:cubicBezTo>
                    <a:cubicBezTo>
                      <a:pt x="313" y="365"/>
                      <a:pt x="326" y="355"/>
                      <a:pt x="342" y="345"/>
                    </a:cubicBezTo>
                    <a:cubicBezTo>
                      <a:pt x="445" y="269"/>
                      <a:pt x="445" y="139"/>
                      <a:pt x="342" y="63"/>
                    </a:cubicBezTo>
                    <a:cubicBezTo>
                      <a:pt x="326" y="52"/>
                      <a:pt x="313" y="43"/>
                      <a:pt x="299" y="32"/>
                    </a:cubicBezTo>
                    <a:cubicBezTo>
                      <a:pt x="269" y="10"/>
                      <a:pt x="235" y="0"/>
                      <a:pt x="20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8" name="Google Shape;1258;p31"/>
            <p:cNvGrpSpPr/>
            <p:nvPr/>
          </p:nvGrpSpPr>
          <p:grpSpPr>
            <a:xfrm rot="7425434">
              <a:off x="3630621" y="2721088"/>
              <a:ext cx="236866" cy="126214"/>
              <a:chOff x="3945696" y="700672"/>
              <a:chExt cx="333723" cy="175901"/>
            </a:xfrm>
          </p:grpSpPr>
          <p:sp>
            <p:nvSpPr>
              <p:cNvPr id="1259" name="Google Shape;1259;p31"/>
              <p:cNvSpPr/>
              <p:nvPr/>
            </p:nvSpPr>
            <p:spPr>
              <a:xfrm>
                <a:off x="4015247" y="726672"/>
                <a:ext cx="264173" cy="149901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041" extrusionOk="0">
                    <a:moveTo>
                      <a:pt x="854" y="1"/>
                    </a:moveTo>
                    <a:cubicBezTo>
                      <a:pt x="565" y="1"/>
                      <a:pt x="278" y="99"/>
                      <a:pt x="94" y="315"/>
                    </a:cubicBezTo>
                    <a:lnTo>
                      <a:pt x="114" y="309"/>
                    </a:lnTo>
                    <a:lnTo>
                      <a:pt x="114" y="309"/>
                    </a:lnTo>
                    <a:cubicBezTo>
                      <a:pt x="1" y="781"/>
                      <a:pt x="406" y="1220"/>
                      <a:pt x="821" y="1472"/>
                    </a:cubicBezTo>
                    <a:cubicBezTo>
                      <a:pt x="1435" y="1845"/>
                      <a:pt x="2156" y="2041"/>
                      <a:pt x="2875" y="2041"/>
                    </a:cubicBezTo>
                    <a:cubicBezTo>
                      <a:pt x="3117" y="2041"/>
                      <a:pt x="3359" y="2019"/>
                      <a:pt x="3596" y="1974"/>
                    </a:cubicBezTo>
                    <a:cubicBezTo>
                      <a:pt x="3154" y="1475"/>
                      <a:pt x="2669" y="1013"/>
                      <a:pt x="2151" y="598"/>
                    </a:cubicBezTo>
                    <a:cubicBezTo>
                      <a:pt x="1852" y="358"/>
                      <a:pt x="1526" y="129"/>
                      <a:pt x="1154" y="36"/>
                    </a:cubicBezTo>
                    <a:cubicBezTo>
                      <a:pt x="1057" y="13"/>
                      <a:pt x="955" y="1"/>
                      <a:pt x="85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1"/>
              <p:cNvSpPr/>
              <p:nvPr/>
            </p:nvSpPr>
            <p:spPr>
              <a:xfrm>
                <a:off x="3945696" y="700672"/>
                <a:ext cx="220254" cy="119054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621" extrusionOk="0">
                    <a:moveTo>
                      <a:pt x="90" y="0"/>
                    </a:moveTo>
                    <a:cubicBezTo>
                      <a:pt x="36" y="0"/>
                      <a:pt x="1" y="81"/>
                      <a:pt x="60" y="118"/>
                    </a:cubicBezTo>
                    <a:cubicBezTo>
                      <a:pt x="977" y="676"/>
                      <a:pt x="1951" y="1151"/>
                      <a:pt x="2922" y="1617"/>
                    </a:cubicBezTo>
                    <a:cubicBezTo>
                      <a:pt x="2927" y="1619"/>
                      <a:pt x="2933" y="1621"/>
                      <a:pt x="2939" y="1621"/>
                    </a:cubicBezTo>
                    <a:cubicBezTo>
                      <a:pt x="2974" y="1621"/>
                      <a:pt x="2999" y="1571"/>
                      <a:pt x="2958" y="1550"/>
                    </a:cubicBezTo>
                    <a:cubicBezTo>
                      <a:pt x="2001" y="1059"/>
                      <a:pt x="1070" y="517"/>
                      <a:pt x="120" y="8"/>
                    </a:cubicBezTo>
                    <a:cubicBezTo>
                      <a:pt x="110" y="3"/>
                      <a:pt x="100" y="0"/>
                      <a:pt x="90" y="0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1" name="Google Shape;1261;p31"/>
            <p:cNvGrpSpPr/>
            <p:nvPr/>
          </p:nvGrpSpPr>
          <p:grpSpPr>
            <a:xfrm rot="5945103">
              <a:off x="1084562" y="3800513"/>
              <a:ext cx="118068" cy="93412"/>
              <a:chOff x="3397675" y="1274500"/>
              <a:chExt cx="454707" cy="359750"/>
            </a:xfrm>
          </p:grpSpPr>
          <p:sp>
            <p:nvSpPr>
              <p:cNvPr id="1262" name="Google Shape;1262;p31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186" extrusionOk="0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3" name="Google Shape;1263;p31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264" name="Google Shape;1264;p31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" h="1481" extrusionOk="0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31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02" extrusionOk="0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31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30" extrusionOk="0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67" name="Google Shape;1267;p31"/>
            <p:cNvGrpSpPr/>
            <p:nvPr/>
          </p:nvGrpSpPr>
          <p:grpSpPr>
            <a:xfrm>
              <a:off x="933709" y="2712504"/>
              <a:ext cx="241848" cy="204980"/>
              <a:chOff x="4033975" y="540000"/>
              <a:chExt cx="1595306" cy="1352113"/>
            </a:xfrm>
          </p:grpSpPr>
          <p:sp>
            <p:nvSpPr>
              <p:cNvPr id="1268" name="Google Shape;1268;p31"/>
              <p:cNvSpPr/>
              <p:nvPr/>
            </p:nvSpPr>
            <p:spPr>
              <a:xfrm>
                <a:off x="4945607" y="1253115"/>
                <a:ext cx="683674" cy="27969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498" extrusionOk="0">
                    <a:moveTo>
                      <a:pt x="0" y="505"/>
                    </a:moveTo>
                    <a:lnTo>
                      <a:pt x="50" y="704"/>
                    </a:lnTo>
                    <a:cubicBezTo>
                      <a:pt x="55" y="674"/>
                      <a:pt x="63" y="645"/>
                      <a:pt x="73" y="617"/>
                    </a:cubicBezTo>
                    <a:lnTo>
                      <a:pt x="73" y="617"/>
                    </a:lnTo>
                    <a:cubicBezTo>
                      <a:pt x="48" y="580"/>
                      <a:pt x="24" y="543"/>
                      <a:pt x="0" y="505"/>
                    </a:cubicBezTo>
                    <a:close/>
                    <a:moveTo>
                      <a:pt x="1617" y="0"/>
                    </a:moveTo>
                    <a:cubicBezTo>
                      <a:pt x="1448" y="0"/>
                      <a:pt x="1279" y="9"/>
                      <a:pt x="1110" y="26"/>
                    </a:cubicBezTo>
                    <a:cubicBezTo>
                      <a:pt x="692" y="69"/>
                      <a:pt x="205" y="237"/>
                      <a:pt x="73" y="617"/>
                    </a:cubicBezTo>
                    <a:lnTo>
                      <a:pt x="73" y="617"/>
                    </a:lnTo>
                    <a:cubicBezTo>
                      <a:pt x="677" y="1505"/>
                      <a:pt x="1699" y="2054"/>
                      <a:pt x="2752" y="2296"/>
                    </a:cubicBezTo>
                    <a:cubicBezTo>
                      <a:pt x="3435" y="2454"/>
                      <a:pt x="4135" y="2497"/>
                      <a:pt x="4838" y="2497"/>
                    </a:cubicBezTo>
                    <a:cubicBezTo>
                      <a:pt x="5260" y="2497"/>
                      <a:pt x="5684" y="2482"/>
                      <a:pt x="6105" y="2466"/>
                    </a:cubicBezTo>
                    <a:cubicBezTo>
                      <a:pt x="5158" y="954"/>
                      <a:pt x="3394" y="0"/>
                      <a:pt x="161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1"/>
              <p:cNvSpPr/>
              <p:nvPr/>
            </p:nvSpPr>
            <p:spPr>
              <a:xfrm>
                <a:off x="4649679" y="1285809"/>
                <a:ext cx="363670" cy="60630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5415" extrusionOk="0">
                    <a:moveTo>
                      <a:pt x="2577" y="0"/>
                    </a:moveTo>
                    <a:cubicBezTo>
                      <a:pt x="2291" y="170"/>
                      <a:pt x="2022" y="362"/>
                      <a:pt x="1766" y="572"/>
                    </a:cubicBezTo>
                    <a:cubicBezTo>
                      <a:pt x="1553" y="748"/>
                      <a:pt x="1350" y="937"/>
                      <a:pt x="1174" y="1147"/>
                    </a:cubicBezTo>
                    <a:cubicBezTo>
                      <a:pt x="207" y="2293"/>
                      <a:pt x="80" y="3912"/>
                      <a:pt x="1" y="5414"/>
                    </a:cubicBezTo>
                    <a:cubicBezTo>
                      <a:pt x="758" y="4956"/>
                      <a:pt x="1410" y="4337"/>
                      <a:pt x="2002" y="3676"/>
                    </a:cubicBezTo>
                    <a:cubicBezTo>
                      <a:pt x="2453" y="3167"/>
                      <a:pt x="2889" y="2606"/>
                      <a:pt x="3068" y="1948"/>
                    </a:cubicBezTo>
                    <a:cubicBezTo>
                      <a:pt x="3248" y="1287"/>
                      <a:pt x="3122" y="506"/>
                      <a:pt x="2597" y="63"/>
                    </a:cubicBezTo>
                    <a:lnTo>
                      <a:pt x="2577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1"/>
              <p:cNvSpPr/>
              <p:nvPr/>
            </p:nvSpPr>
            <p:spPr>
              <a:xfrm>
                <a:off x="4244472" y="1157832"/>
                <a:ext cx="714912" cy="256518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2291" extrusionOk="0">
                    <a:moveTo>
                      <a:pt x="3624" y="1"/>
                    </a:moveTo>
                    <a:cubicBezTo>
                      <a:pt x="3569" y="1"/>
                      <a:pt x="3513" y="3"/>
                      <a:pt x="3457" y="6"/>
                    </a:cubicBezTo>
                    <a:cubicBezTo>
                      <a:pt x="2955" y="40"/>
                      <a:pt x="2480" y="249"/>
                      <a:pt x="2028" y="472"/>
                    </a:cubicBezTo>
                    <a:cubicBezTo>
                      <a:pt x="1330" y="814"/>
                      <a:pt x="653" y="1196"/>
                      <a:pt x="1" y="1618"/>
                    </a:cubicBezTo>
                    <a:cubicBezTo>
                      <a:pt x="887" y="2068"/>
                      <a:pt x="1879" y="2290"/>
                      <a:pt x="2871" y="2290"/>
                    </a:cubicBezTo>
                    <a:cubicBezTo>
                      <a:pt x="4109" y="2290"/>
                      <a:pt x="5348" y="1945"/>
                      <a:pt x="6385" y="1266"/>
                    </a:cubicBezTo>
                    <a:cubicBezTo>
                      <a:pt x="5616" y="608"/>
                      <a:pt x="4633" y="1"/>
                      <a:pt x="362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1"/>
              <p:cNvSpPr/>
              <p:nvPr/>
            </p:nvSpPr>
            <p:spPr>
              <a:xfrm>
                <a:off x="4925677" y="776697"/>
                <a:ext cx="433090" cy="529606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4730" extrusionOk="0">
                    <a:moveTo>
                      <a:pt x="3729" y="1"/>
                    </a:moveTo>
                    <a:cubicBezTo>
                      <a:pt x="3688" y="1"/>
                      <a:pt x="3644" y="11"/>
                      <a:pt x="3605" y="24"/>
                    </a:cubicBezTo>
                    <a:cubicBezTo>
                      <a:pt x="2591" y="347"/>
                      <a:pt x="1634" y="908"/>
                      <a:pt x="969" y="1743"/>
                    </a:cubicBezTo>
                    <a:cubicBezTo>
                      <a:pt x="338" y="2535"/>
                      <a:pt x="0" y="3594"/>
                      <a:pt x="182" y="4587"/>
                    </a:cubicBezTo>
                    <a:lnTo>
                      <a:pt x="182" y="4587"/>
                    </a:lnTo>
                    <a:cubicBezTo>
                      <a:pt x="1285" y="4494"/>
                      <a:pt x="2334" y="3895"/>
                      <a:pt x="2967" y="2988"/>
                    </a:cubicBezTo>
                    <a:cubicBezTo>
                      <a:pt x="3534" y="2174"/>
                      <a:pt x="3761" y="1174"/>
                      <a:pt x="3861" y="187"/>
                    </a:cubicBezTo>
                    <a:cubicBezTo>
                      <a:pt x="3864" y="140"/>
                      <a:pt x="3867" y="91"/>
                      <a:pt x="3844" y="51"/>
                    </a:cubicBezTo>
                    <a:cubicBezTo>
                      <a:pt x="3817" y="14"/>
                      <a:pt x="3775" y="1"/>
                      <a:pt x="3729" y="1"/>
                    </a:cubicBezTo>
                    <a:close/>
                    <a:moveTo>
                      <a:pt x="182" y="4587"/>
                    </a:moveTo>
                    <a:cubicBezTo>
                      <a:pt x="148" y="4590"/>
                      <a:pt x="115" y="4592"/>
                      <a:pt x="82" y="4594"/>
                    </a:cubicBezTo>
                    <a:lnTo>
                      <a:pt x="212" y="4730"/>
                    </a:lnTo>
                    <a:cubicBezTo>
                      <a:pt x="200" y="4682"/>
                      <a:pt x="191" y="4635"/>
                      <a:pt x="182" y="4587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1"/>
              <p:cNvSpPr/>
              <p:nvPr/>
            </p:nvSpPr>
            <p:spPr>
              <a:xfrm>
                <a:off x="4647440" y="651743"/>
                <a:ext cx="335791" cy="639446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711" extrusionOk="0">
                    <a:moveTo>
                      <a:pt x="571" y="0"/>
                    </a:moveTo>
                    <a:cubicBezTo>
                      <a:pt x="547" y="0"/>
                      <a:pt x="523" y="5"/>
                      <a:pt x="499" y="17"/>
                    </a:cubicBezTo>
                    <a:cubicBezTo>
                      <a:pt x="427" y="53"/>
                      <a:pt x="396" y="140"/>
                      <a:pt x="373" y="216"/>
                    </a:cubicBezTo>
                    <a:cubicBezTo>
                      <a:pt x="177" y="911"/>
                      <a:pt x="1" y="1622"/>
                      <a:pt x="37" y="2343"/>
                    </a:cubicBezTo>
                    <a:cubicBezTo>
                      <a:pt x="116" y="3889"/>
                      <a:pt x="1293" y="5313"/>
                      <a:pt x="2793" y="5692"/>
                    </a:cubicBezTo>
                    <a:lnTo>
                      <a:pt x="2793" y="5692"/>
                    </a:lnTo>
                    <a:cubicBezTo>
                      <a:pt x="2998" y="4815"/>
                      <a:pt x="2958" y="3880"/>
                      <a:pt x="2680" y="3021"/>
                    </a:cubicBezTo>
                    <a:cubicBezTo>
                      <a:pt x="2493" y="2443"/>
                      <a:pt x="2201" y="1905"/>
                      <a:pt x="1885" y="1383"/>
                    </a:cubicBezTo>
                    <a:cubicBezTo>
                      <a:pt x="1586" y="888"/>
                      <a:pt x="1251" y="392"/>
                      <a:pt x="766" y="73"/>
                    </a:cubicBezTo>
                    <a:cubicBezTo>
                      <a:pt x="707" y="37"/>
                      <a:pt x="638" y="0"/>
                      <a:pt x="571" y="0"/>
                    </a:cubicBezTo>
                    <a:close/>
                    <a:moveTo>
                      <a:pt x="2793" y="5692"/>
                    </a:moveTo>
                    <a:lnTo>
                      <a:pt x="2793" y="5692"/>
                    </a:lnTo>
                    <a:cubicBezTo>
                      <a:pt x="2791" y="5697"/>
                      <a:pt x="2790" y="5701"/>
                      <a:pt x="2789" y="5706"/>
                    </a:cubicBezTo>
                    <a:lnTo>
                      <a:pt x="2869" y="5710"/>
                    </a:lnTo>
                    <a:cubicBezTo>
                      <a:pt x="2843" y="5704"/>
                      <a:pt x="2818" y="5698"/>
                      <a:pt x="2793" y="5692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1"/>
              <p:cNvSpPr/>
              <p:nvPr/>
            </p:nvSpPr>
            <p:spPr>
              <a:xfrm>
                <a:off x="4926237" y="1261065"/>
                <a:ext cx="98643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73" extrusionOk="0">
                    <a:moveTo>
                      <a:pt x="440" y="0"/>
                    </a:moveTo>
                    <a:cubicBezTo>
                      <a:pt x="383" y="0"/>
                      <a:pt x="324" y="14"/>
                      <a:pt x="270" y="42"/>
                    </a:cubicBezTo>
                    <a:cubicBezTo>
                      <a:pt x="80" y="135"/>
                      <a:pt x="0" y="368"/>
                      <a:pt x="93" y="557"/>
                    </a:cubicBezTo>
                    <a:cubicBezTo>
                      <a:pt x="162" y="694"/>
                      <a:pt x="298" y="773"/>
                      <a:pt x="440" y="773"/>
                    </a:cubicBezTo>
                    <a:cubicBezTo>
                      <a:pt x="498" y="773"/>
                      <a:pt x="556" y="760"/>
                      <a:pt x="612" y="733"/>
                    </a:cubicBezTo>
                    <a:cubicBezTo>
                      <a:pt x="801" y="637"/>
                      <a:pt x="881" y="408"/>
                      <a:pt x="785" y="215"/>
                    </a:cubicBezTo>
                    <a:cubicBezTo>
                      <a:pt x="719" y="80"/>
                      <a:pt x="582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1"/>
              <p:cNvSpPr/>
              <p:nvPr/>
            </p:nvSpPr>
            <p:spPr>
              <a:xfrm>
                <a:off x="4854354" y="1252891"/>
                <a:ext cx="63374" cy="5576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98" extrusionOk="0">
                    <a:moveTo>
                      <a:pt x="286" y="1"/>
                    </a:moveTo>
                    <a:cubicBezTo>
                      <a:pt x="248" y="1"/>
                      <a:pt x="210" y="10"/>
                      <a:pt x="174" y="28"/>
                    </a:cubicBezTo>
                    <a:cubicBezTo>
                      <a:pt x="51" y="88"/>
                      <a:pt x="1" y="237"/>
                      <a:pt x="61" y="361"/>
                    </a:cubicBezTo>
                    <a:cubicBezTo>
                      <a:pt x="103" y="448"/>
                      <a:pt x="190" y="498"/>
                      <a:pt x="280" y="498"/>
                    </a:cubicBezTo>
                    <a:cubicBezTo>
                      <a:pt x="318" y="498"/>
                      <a:pt x="357" y="489"/>
                      <a:pt x="393" y="470"/>
                    </a:cubicBezTo>
                    <a:cubicBezTo>
                      <a:pt x="516" y="410"/>
                      <a:pt x="565" y="261"/>
                      <a:pt x="506" y="138"/>
                    </a:cubicBezTo>
                    <a:cubicBezTo>
                      <a:pt x="461" y="51"/>
                      <a:pt x="376" y="1"/>
                      <a:pt x="2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1"/>
              <p:cNvSpPr/>
              <p:nvPr/>
            </p:nvSpPr>
            <p:spPr>
              <a:xfrm>
                <a:off x="4986139" y="1210680"/>
                <a:ext cx="36501" cy="31799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84" extrusionOk="0">
                    <a:moveTo>
                      <a:pt x="163" y="1"/>
                    </a:moveTo>
                    <a:cubicBezTo>
                      <a:pt x="142" y="1"/>
                      <a:pt x="120" y="6"/>
                      <a:pt x="100" y="16"/>
                    </a:cubicBezTo>
                    <a:cubicBezTo>
                      <a:pt x="31" y="50"/>
                      <a:pt x="0" y="136"/>
                      <a:pt x="37" y="206"/>
                    </a:cubicBezTo>
                    <a:cubicBezTo>
                      <a:pt x="61" y="255"/>
                      <a:pt x="111" y="283"/>
                      <a:pt x="163" y="283"/>
                    </a:cubicBezTo>
                    <a:cubicBezTo>
                      <a:pt x="184" y="283"/>
                      <a:pt x="206" y="279"/>
                      <a:pt x="226" y="269"/>
                    </a:cubicBezTo>
                    <a:cubicBezTo>
                      <a:pt x="296" y="236"/>
                      <a:pt x="326" y="149"/>
                      <a:pt x="290" y="80"/>
                    </a:cubicBezTo>
                    <a:cubicBezTo>
                      <a:pt x="266" y="30"/>
                      <a:pt x="216" y="1"/>
                      <a:pt x="16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1"/>
              <p:cNvSpPr/>
              <p:nvPr/>
            </p:nvSpPr>
            <p:spPr>
              <a:xfrm>
                <a:off x="4895334" y="1173283"/>
                <a:ext cx="72667" cy="6348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67" extrusionOk="0">
                    <a:moveTo>
                      <a:pt x="322" y="0"/>
                    </a:moveTo>
                    <a:cubicBezTo>
                      <a:pt x="281" y="0"/>
                      <a:pt x="239" y="9"/>
                      <a:pt x="199" y="28"/>
                    </a:cubicBezTo>
                    <a:cubicBezTo>
                      <a:pt x="60" y="98"/>
                      <a:pt x="0" y="270"/>
                      <a:pt x="70" y="410"/>
                    </a:cubicBezTo>
                    <a:cubicBezTo>
                      <a:pt x="120" y="509"/>
                      <a:pt x="220" y="566"/>
                      <a:pt x="325" y="566"/>
                    </a:cubicBezTo>
                    <a:cubicBezTo>
                      <a:pt x="367" y="566"/>
                      <a:pt x="411" y="557"/>
                      <a:pt x="452" y="537"/>
                    </a:cubicBezTo>
                    <a:cubicBezTo>
                      <a:pt x="592" y="467"/>
                      <a:pt x="649" y="298"/>
                      <a:pt x="578" y="158"/>
                    </a:cubicBezTo>
                    <a:cubicBezTo>
                      <a:pt x="529" y="58"/>
                      <a:pt x="427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1"/>
              <p:cNvSpPr/>
              <p:nvPr/>
            </p:nvSpPr>
            <p:spPr>
              <a:xfrm>
                <a:off x="4033975" y="1286033"/>
                <a:ext cx="65165" cy="6169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1" extrusionOk="0">
                    <a:moveTo>
                      <a:pt x="307" y="1"/>
                    </a:moveTo>
                    <a:cubicBezTo>
                      <a:pt x="303" y="1"/>
                      <a:pt x="299" y="1"/>
                      <a:pt x="295" y="1"/>
                    </a:cubicBezTo>
                    <a:cubicBezTo>
                      <a:pt x="189" y="5"/>
                      <a:pt x="100" y="65"/>
                      <a:pt x="56" y="161"/>
                    </a:cubicBezTo>
                    <a:cubicBezTo>
                      <a:pt x="0" y="291"/>
                      <a:pt x="56" y="410"/>
                      <a:pt x="163" y="490"/>
                    </a:cubicBezTo>
                    <a:cubicBezTo>
                      <a:pt x="150" y="481"/>
                      <a:pt x="143" y="477"/>
                      <a:pt x="140" y="477"/>
                    </a:cubicBezTo>
                    <a:lnTo>
                      <a:pt x="140" y="477"/>
                    </a:lnTo>
                    <a:cubicBezTo>
                      <a:pt x="138" y="477"/>
                      <a:pt x="142" y="483"/>
                      <a:pt x="152" y="493"/>
                    </a:cubicBezTo>
                    <a:cubicBezTo>
                      <a:pt x="186" y="532"/>
                      <a:pt x="241" y="551"/>
                      <a:pt x="296" y="551"/>
                    </a:cubicBezTo>
                    <a:cubicBezTo>
                      <a:pt x="350" y="551"/>
                      <a:pt x="405" y="532"/>
                      <a:pt x="439" y="493"/>
                    </a:cubicBezTo>
                    <a:cubicBezTo>
                      <a:pt x="450" y="483"/>
                      <a:pt x="453" y="477"/>
                      <a:pt x="450" y="477"/>
                    </a:cubicBezTo>
                    <a:lnTo>
                      <a:pt x="450" y="477"/>
                    </a:lnTo>
                    <a:cubicBezTo>
                      <a:pt x="448" y="477"/>
                      <a:pt x="441" y="481"/>
                      <a:pt x="428" y="490"/>
                    </a:cubicBezTo>
                    <a:cubicBezTo>
                      <a:pt x="525" y="417"/>
                      <a:pt x="582" y="317"/>
                      <a:pt x="548" y="194"/>
                    </a:cubicBezTo>
                    <a:cubicBezTo>
                      <a:pt x="523" y="89"/>
                      <a:pt x="416" y="1"/>
                      <a:pt x="307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1"/>
              <p:cNvSpPr/>
              <p:nvPr/>
            </p:nvSpPr>
            <p:spPr>
              <a:xfrm>
                <a:off x="5358652" y="540000"/>
                <a:ext cx="65165" cy="6191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3" extrusionOk="0">
                    <a:moveTo>
                      <a:pt x="302" y="1"/>
                    </a:moveTo>
                    <a:cubicBezTo>
                      <a:pt x="300" y="1"/>
                      <a:pt x="298" y="1"/>
                      <a:pt x="296" y="1"/>
                    </a:cubicBezTo>
                    <a:cubicBezTo>
                      <a:pt x="189" y="8"/>
                      <a:pt x="100" y="64"/>
                      <a:pt x="57" y="164"/>
                    </a:cubicBezTo>
                    <a:cubicBezTo>
                      <a:pt x="0" y="294"/>
                      <a:pt x="60" y="413"/>
                      <a:pt x="166" y="493"/>
                    </a:cubicBezTo>
                    <a:cubicBezTo>
                      <a:pt x="151" y="483"/>
                      <a:pt x="143" y="478"/>
                      <a:pt x="141" y="478"/>
                    </a:cubicBezTo>
                    <a:lnTo>
                      <a:pt x="141" y="478"/>
                    </a:lnTo>
                    <a:cubicBezTo>
                      <a:pt x="140" y="478"/>
                      <a:pt x="145" y="483"/>
                      <a:pt x="156" y="493"/>
                    </a:cubicBezTo>
                    <a:cubicBezTo>
                      <a:pt x="190" y="533"/>
                      <a:pt x="244" y="553"/>
                      <a:pt x="298" y="553"/>
                    </a:cubicBezTo>
                    <a:cubicBezTo>
                      <a:pt x="352" y="553"/>
                      <a:pt x="406" y="533"/>
                      <a:pt x="439" y="493"/>
                    </a:cubicBezTo>
                    <a:cubicBezTo>
                      <a:pt x="450" y="483"/>
                      <a:pt x="455" y="478"/>
                      <a:pt x="454" y="478"/>
                    </a:cubicBezTo>
                    <a:lnTo>
                      <a:pt x="454" y="478"/>
                    </a:lnTo>
                    <a:cubicBezTo>
                      <a:pt x="452" y="478"/>
                      <a:pt x="444" y="483"/>
                      <a:pt x="428" y="493"/>
                    </a:cubicBezTo>
                    <a:cubicBezTo>
                      <a:pt x="525" y="420"/>
                      <a:pt x="582" y="320"/>
                      <a:pt x="552" y="194"/>
                    </a:cubicBezTo>
                    <a:cubicBezTo>
                      <a:pt x="525" y="90"/>
                      <a:pt x="412" y="1"/>
                      <a:pt x="30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1"/>
              <p:cNvSpPr/>
              <p:nvPr/>
            </p:nvSpPr>
            <p:spPr>
              <a:xfrm>
                <a:off x="4420932" y="1518476"/>
                <a:ext cx="49938" cy="45571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7" extrusionOk="0">
                    <a:moveTo>
                      <a:pt x="202" y="0"/>
                    </a:moveTo>
                    <a:cubicBezTo>
                      <a:pt x="100" y="0"/>
                      <a:pt x="0" y="97"/>
                      <a:pt x="0" y="202"/>
                    </a:cubicBezTo>
                    <a:cubicBezTo>
                      <a:pt x="0" y="309"/>
                      <a:pt x="100" y="407"/>
                      <a:pt x="204" y="407"/>
                    </a:cubicBezTo>
                    <a:cubicBezTo>
                      <a:pt x="236" y="407"/>
                      <a:pt x="269" y="397"/>
                      <a:pt x="299" y="375"/>
                    </a:cubicBezTo>
                    <a:cubicBezTo>
                      <a:pt x="313" y="365"/>
                      <a:pt x="326" y="355"/>
                      <a:pt x="342" y="345"/>
                    </a:cubicBezTo>
                    <a:cubicBezTo>
                      <a:pt x="445" y="269"/>
                      <a:pt x="445" y="139"/>
                      <a:pt x="342" y="63"/>
                    </a:cubicBezTo>
                    <a:cubicBezTo>
                      <a:pt x="326" y="52"/>
                      <a:pt x="313" y="43"/>
                      <a:pt x="299" y="32"/>
                    </a:cubicBezTo>
                    <a:cubicBezTo>
                      <a:pt x="269" y="10"/>
                      <a:pt x="235" y="0"/>
                      <a:pt x="20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31"/>
            <p:cNvGrpSpPr/>
            <p:nvPr/>
          </p:nvGrpSpPr>
          <p:grpSpPr>
            <a:xfrm>
              <a:off x="2096419" y="1509496"/>
              <a:ext cx="181792" cy="143828"/>
              <a:chOff x="3397675" y="1274500"/>
              <a:chExt cx="454707" cy="359750"/>
            </a:xfrm>
          </p:grpSpPr>
          <p:sp>
            <p:nvSpPr>
              <p:cNvPr id="1281" name="Google Shape;1281;p31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186" extrusionOk="0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82" name="Google Shape;1282;p31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283" name="Google Shape;1283;p31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" h="1481" extrusionOk="0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31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02" extrusionOk="0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31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30" extrusionOk="0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86" name="Google Shape;1286;p31"/>
          <p:cNvGrpSpPr/>
          <p:nvPr/>
        </p:nvGrpSpPr>
        <p:grpSpPr>
          <a:xfrm>
            <a:off x="0" y="4071100"/>
            <a:ext cx="436959" cy="546956"/>
            <a:chOff x="0" y="4071100"/>
            <a:chExt cx="436959" cy="546956"/>
          </a:xfrm>
        </p:grpSpPr>
        <p:sp>
          <p:nvSpPr>
            <p:cNvPr id="1287" name="Google Shape;1287;p31"/>
            <p:cNvSpPr/>
            <p:nvPr/>
          </p:nvSpPr>
          <p:spPr>
            <a:xfrm>
              <a:off x="0" y="4118725"/>
              <a:ext cx="436959" cy="499331"/>
            </a:xfrm>
            <a:custGeom>
              <a:avLst/>
              <a:gdLst/>
              <a:ahLst/>
              <a:cxnLst/>
              <a:rect l="l" t="t" r="r" b="b"/>
              <a:pathLst>
                <a:path w="7342" h="8390" extrusionOk="0">
                  <a:moveTo>
                    <a:pt x="1" y="1"/>
                  </a:moveTo>
                  <a:lnTo>
                    <a:pt x="1" y="8390"/>
                  </a:lnTo>
                  <a:lnTo>
                    <a:pt x="4728" y="8390"/>
                  </a:lnTo>
                  <a:cubicBezTo>
                    <a:pt x="6162" y="8390"/>
                    <a:pt x="7323" y="7238"/>
                    <a:pt x="7342" y="5804"/>
                  </a:cubicBezTo>
                  <a:cubicBezTo>
                    <a:pt x="7333" y="4349"/>
                    <a:pt x="6153" y="3196"/>
                    <a:pt x="4722" y="3196"/>
                  </a:cubicBezTo>
                  <a:cubicBezTo>
                    <a:pt x="4677" y="3196"/>
                    <a:pt x="4632" y="3197"/>
                    <a:pt x="4587" y="3200"/>
                  </a:cubicBezTo>
                  <a:cubicBezTo>
                    <a:pt x="4231" y="2192"/>
                    <a:pt x="3297" y="1466"/>
                    <a:pt x="2189" y="1466"/>
                  </a:cubicBezTo>
                  <a:cubicBezTo>
                    <a:pt x="2032" y="1466"/>
                    <a:pt x="1871" y="1480"/>
                    <a:pt x="1709" y="1511"/>
                  </a:cubicBezTo>
                  <a:cubicBezTo>
                    <a:pt x="1331" y="831"/>
                    <a:pt x="727" y="29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3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1"/>
            <p:cNvSpPr/>
            <p:nvPr/>
          </p:nvSpPr>
          <p:spPr>
            <a:xfrm>
              <a:off x="0" y="4071100"/>
              <a:ext cx="436959" cy="499331"/>
            </a:xfrm>
            <a:custGeom>
              <a:avLst/>
              <a:gdLst/>
              <a:ahLst/>
              <a:cxnLst/>
              <a:rect l="l" t="t" r="r" b="b"/>
              <a:pathLst>
                <a:path w="7342" h="8390" extrusionOk="0">
                  <a:moveTo>
                    <a:pt x="1" y="1"/>
                  </a:moveTo>
                  <a:lnTo>
                    <a:pt x="1" y="8390"/>
                  </a:lnTo>
                  <a:lnTo>
                    <a:pt x="4728" y="8390"/>
                  </a:lnTo>
                  <a:cubicBezTo>
                    <a:pt x="6162" y="8390"/>
                    <a:pt x="7323" y="7238"/>
                    <a:pt x="7342" y="5804"/>
                  </a:cubicBezTo>
                  <a:cubicBezTo>
                    <a:pt x="7333" y="4349"/>
                    <a:pt x="6153" y="3196"/>
                    <a:pt x="4722" y="3196"/>
                  </a:cubicBezTo>
                  <a:cubicBezTo>
                    <a:pt x="4677" y="3196"/>
                    <a:pt x="4632" y="3197"/>
                    <a:pt x="4587" y="3200"/>
                  </a:cubicBezTo>
                  <a:cubicBezTo>
                    <a:pt x="4231" y="2192"/>
                    <a:pt x="3297" y="1466"/>
                    <a:pt x="2189" y="1466"/>
                  </a:cubicBezTo>
                  <a:cubicBezTo>
                    <a:pt x="2032" y="1466"/>
                    <a:pt x="1871" y="1480"/>
                    <a:pt x="1709" y="1511"/>
                  </a:cubicBezTo>
                  <a:cubicBezTo>
                    <a:pt x="1331" y="831"/>
                    <a:pt x="727" y="29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9" name="Google Shape;1289;p31"/>
          <p:cNvSpPr/>
          <p:nvPr/>
        </p:nvSpPr>
        <p:spPr>
          <a:xfrm flipH="1">
            <a:off x="7715246" y="3194893"/>
            <a:ext cx="1428753" cy="1632694"/>
          </a:xfrm>
          <a:custGeom>
            <a:avLst/>
            <a:gdLst/>
            <a:ahLst/>
            <a:cxnLst/>
            <a:rect l="l" t="t" r="r" b="b"/>
            <a:pathLst>
              <a:path w="7342" h="8390" extrusionOk="0">
                <a:moveTo>
                  <a:pt x="1" y="1"/>
                </a:moveTo>
                <a:lnTo>
                  <a:pt x="1" y="8390"/>
                </a:lnTo>
                <a:lnTo>
                  <a:pt x="4728" y="8390"/>
                </a:lnTo>
                <a:cubicBezTo>
                  <a:pt x="6162" y="8390"/>
                  <a:pt x="7323" y="7238"/>
                  <a:pt x="7342" y="5804"/>
                </a:cubicBezTo>
                <a:cubicBezTo>
                  <a:pt x="7333" y="4349"/>
                  <a:pt x="6153" y="3196"/>
                  <a:pt x="4722" y="3196"/>
                </a:cubicBezTo>
                <a:cubicBezTo>
                  <a:pt x="4677" y="3196"/>
                  <a:pt x="4632" y="3197"/>
                  <a:pt x="4587" y="3200"/>
                </a:cubicBezTo>
                <a:cubicBezTo>
                  <a:pt x="4231" y="2192"/>
                  <a:pt x="3297" y="1466"/>
                  <a:pt x="2189" y="1466"/>
                </a:cubicBezTo>
                <a:cubicBezTo>
                  <a:pt x="2032" y="1466"/>
                  <a:pt x="1871" y="1480"/>
                  <a:pt x="1709" y="1511"/>
                </a:cubicBezTo>
                <a:cubicBezTo>
                  <a:pt x="1331" y="831"/>
                  <a:pt x="727" y="294"/>
                  <a:pt x="1" y="1"/>
                </a:cubicBezTo>
                <a:close/>
              </a:path>
            </a:pathLst>
          </a:custGeom>
          <a:solidFill>
            <a:srgbClr val="000000">
              <a:alpha val="43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1"/>
          <p:cNvSpPr/>
          <p:nvPr/>
        </p:nvSpPr>
        <p:spPr>
          <a:xfrm flipH="1">
            <a:off x="7858731" y="3345772"/>
            <a:ext cx="1428753" cy="1632694"/>
          </a:xfrm>
          <a:custGeom>
            <a:avLst/>
            <a:gdLst/>
            <a:ahLst/>
            <a:cxnLst/>
            <a:rect l="l" t="t" r="r" b="b"/>
            <a:pathLst>
              <a:path w="7342" h="8390" extrusionOk="0">
                <a:moveTo>
                  <a:pt x="1" y="1"/>
                </a:moveTo>
                <a:lnTo>
                  <a:pt x="1" y="8390"/>
                </a:lnTo>
                <a:lnTo>
                  <a:pt x="4728" y="8390"/>
                </a:lnTo>
                <a:cubicBezTo>
                  <a:pt x="6162" y="8390"/>
                  <a:pt x="7323" y="7238"/>
                  <a:pt x="7342" y="5804"/>
                </a:cubicBezTo>
                <a:cubicBezTo>
                  <a:pt x="7333" y="4349"/>
                  <a:pt x="6153" y="3196"/>
                  <a:pt x="4722" y="3196"/>
                </a:cubicBezTo>
                <a:cubicBezTo>
                  <a:pt x="4677" y="3196"/>
                  <a:pt x="4632" y="3197"/>
                  <a:pt x="4587" y="3200"/>
                </a:cubicBezTo>
                <a:cubicBezTo>
                  <a:pt x="4231" y="2192"/>
                  <a:pt x="3297" y="1466"/>
                  <a:pt x="2189" y="1466"/>
                </a:cubicBezTo>
                <a:cubicBezTo>
                  <a:pt x="2032" y="1466"/>
                  <a:pt x="1871" y="1480"/>
                  <a:pt x="1709" y="1511"/>
                </a:cubicBezTo>
                <a:cubicBezTo>
                  <a:pt x="1331" y="831"/>
                  <a:pt x="727" y="294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688" y="21669"/>
            <a:ext cx="1115665" cy="1932599"/>
          </a:xfrm>
          <a:prstGeom prst="rect">
            <a:avLst/>
          </a:prstGeom>
        </p:spPr>
      </p:pic>
      <p:sp>
        <p:nvSpPr>
          <p:cNvPr id="358" name="Google Shape;1044;p30"/>
          <p:cNvSpPr txBox="1">
            <a:spLocks/>
          </p:cNvSpPr>
          <p:nvPr/>
        </p:nvSpPr>
        <p:spPr>
          <a:xfrm>
            <a:off x="4377981" y="2061455"/>
            <a:ext cx="2177075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hiana"/>
              <a:buNone/>
              <a:defRPr sz="60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hiana"/>
              <a:buNone/>
              <a:defRPr sz="24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hiana"/>
              <a:buNone/>
              <a:defRPr sz="24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hiana"/>
              <a:buNone/>
              <a:defRPr sz="24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hiana"/>
              <a:buNone/>
              <a:defRPr sz="24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hiana"/>
              <a:buNone/>
              <a:defRPr sz="24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hiana"/>
              <a:buNone/>
              <a:defRPr sz="24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hiana"/>
              <a:buNone/>
              <a:defRPr sz="24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hiana"/>
              <a:buNone/>
              <a:defRPr sz="2400" b="0" i="0" u="none" strike="noStrike" cap="none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pPr algn="ctr"/>
            <a:r>
              <a:rPr lang="sl-SI" sz="3600" dirty="0"/>
              <a:t>ustvarjanje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826" y="24716"/>
            <a:ext cx="1109568" cy="1926503"/>
          </a:xfrm>
          <a:prstGeom prst="rect">
            <a:avLst/>
          </a:prstGeom>
        </p:spPr>
      </p:pic>
      <p:sp>
        <p:nvSpPr>
          <p:cNvPr id="360" name="Google Shape;1048;p30"/>
          <p:cNvSpPr txBox="1">
            <a:spLocks noGrp="1"/>
          </p:cNvSpPr>
          <p:nvPr>
            <p:ph type="title" idx="4294967295"/>
          </p:nvPr>
        </p:nvSpPr>
        <p:spPr>
          <a:xfrm>
            <a:off x="7445627" y="1255996"/>
            <a:ext cx="589965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2"/>
                </a:solidFill>
                <a:latin typeface="Bahiana" panose="020B0604020202020204" charset="-18"/>
              </a:rPr>
              <a:t>2</a:t>
            </a:r>
            <a:r>
              <a:rPr lang="sl-SI" sz="3600" dirty="0">
                <a:solidFill>
                  <a:schemeClr val="bg2"/>
                </a:solidFill>
                <a:latin typeface="Bahiana" panose="020B0604020202020204" charset="-18"/>
              </a:rPr>
              <a:t>.</a:t>
            </a:r>
            <a:endParaRPr sz="3600" dirty="0">
              <a:solidFill>
                <a:schemeClr val="bg2"/>
              </a:solidFill>
              <a:latin typeface="Bahiana" panose="020B0604020202020204" charset="-18"/>
            </a:endParaRPr>
          </a:p>
        </p:txBody>
      </p:sp>
      <p:sp>
        <p:nvSpPr>
          <p:cNvPr id="362" name="Google Shape;1048;p30"/>
          <p:cNvSpPr txBox="1">
            <a:spLocks noGrp="1"/>
          </p:cNvSpPr>
          <p:nvPr>
            <p:ph type="title" idx="4294967295"/>
          </p:nvPr>
        </p:nvSpPr>
        <p:spPr>
          <a:xfrm>
            <a:off x="5171535" y="1255996"/>
            <a:ext cx="589965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600" dirty="0">
                <a:solidFill>
                  <a:schemeClr val="bg2"/>
                </a:solidFill>
                <a:latin typeface="Bahiana" panose="020B0604020202020204" charset="-18"/>
              </a:rPr>
              <a:t>1.</a:t>
            </a:r>
            <a:endParaRPr sz="3600" dirty="0">
              <a:solidFill>
                <a:schemeClr val="bg2"/>
              </a:solidFill>
              <a:latin typeface="Bahiana" panose="020B0604020202020204" charset="-18"/>
            </a:endParaRPr>
          </a:p>
        </p:txBody>
      </p:sp>
      <p:sp>
        <p:nvSpPr>
          <p:cNvPr id="363" name="Google Shape;1041;p30"/>
          <p:cNvSpPr txBox="1">
            <a:spLocks/>
          </p:cNvSpPr>
          <p:nvPr/>
        </p:nvSpPr>
        <p:spPr>
          <a:xfrm>
            <a:off x="4471685" y="2511185"/>
            <a:ext cx="1905300" cy="1349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l-SI" sz="1600" dirty="0">
                <a:solidFill>
                  <a:schemeClr val="bg2"/>
                </a:solidFill>
                <a:latin typeface="Dosis ExtraLight" panose="020B0604020202020204" charset="-18"/>
              </a:rPr>
              <a:t>USTVARI PRAZNIČNO OKRASITEV, KI BO KRASILA TVOJ DOM.</a:t>
            </a:r>
          </a:p>
        </p:txBody>
      </p:sp>
      <p:sp>
        <p:nvSpPr>
          <p:cNvPr id="364" name="Google Shape;1045;p30"/>
          <p:cNvSpPr txBox="1">
            <a:spLocks/>
          </p:cNvSpPr>
          <p:nvPr/>
        </p:nvSpPr>
        <p:spPr>
          <a:xfrm>
            <a:off x="6787959" y="2055678"/>
            <a:ext cx="19053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l-SI" sz="3600" dirty="0">
                <a:solidFill>
                  <a:schemeClr val="bg2"/>
                </a:solidFill>
                <a:latin typeface="Bahiana" panose="020B0604020202020204" charset="-18"/>
              </a:rPr>
              <a:t>Pošlji slike</a:t>
            </a:r>
          </a:p>
        </p:txBody>
      </p:sp>
      <p:sp>
        <p:nvSpPr>
          <p:cNvPr id="8" name="Pravokotnik 7"/>
          <p:cNvSpPr/>
          <p:nvPr/>
        </p:nvSpPr>
        <p:spPr>
          <a:xfrm>
            <a:off x="6881264" y="2573602"/>
            <a:ext cx="2005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3F3F3"/>
              </a:buClr>
              <a:buSzPts val="1000"/>
            </a:pPr>
            <a:r>
              <a:rPr lang="sl-SI" sz="1600" dirty="0">
                <a:solidFill>
                  <a:srgbClr val="F3F3F3"/>
                </a:solidFill>
                <a:latin typeface="Dosis ExtraLight"/>
                <a:sym typeface="Dosis ExtraLight"/>
              </a:rPr>
              <a:t>SLIKE SVOJIH IZDELOV </a:t>
            </a:r>
          </a:p>
          <a:p>
            <a:pPr lvl="0" algn="ctr">
              <a:buClr>
                <a:srgbClr val="F3F3F3"/>
              </a:buClr>
              <a:buSzPts val="1000"/>
            </a:pPr>
            <a:r>
              <a:rPr lang="sl-SI" sz="1600" dirty="0">
                <a:solidFill>
                  <a:srgbClr val="F3F3F3"/>
                </a:solidFill>
                <a:latin typeface="Dosis ExtraLight"/>
                <a:sym typeface="Dosis ExtraLight"/>
              </a:rPr>
              <a:t>MI LAHKO POŠLJEŠ NA </a:t>
            </a:r>
          </a:p>
          <a:p>
            <a:pPr lvl="0" algn="ctr">
              <a:buClr>
                <a:srgbClr val="F3F3F3"/>
              </a:buClr>
              <a:buSzPts val="1000"/>
            </a:pPr>
            <a:r>
              <a:rPr lang="sl-SI" sz="1600" dirty="0">
                <a:solidFill>
                  <a:srgbClr val="F3F3F3"/>
                </a:solidFill>
                <a:latin typeface="Dosis ExtraLight"/>
                <a:sym typeface="Dosis ExtraLight"/>
              </a:rPr>
              <a:t>ELEKTRONSKI NASLOV.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3"/>
          <p:cNvGrpSpPr/>
          <p:nvPr/>
        </p:nvGrpSpPr>
        <p:grpSpPr>
          <a:xfrm rot="1768227">
            <a:off x="6936823" y="828894"/>
            <a:ext cx="1856846" cy="3386741"/>
            <a:chOff x="720000" y="1154284"/>
            <a:chExt cx="1943248" cy="3718897"/>
          </a:xfrm>
        </p:grpSpPr>
        <p:cxnSp>
          <p:nvCxnSpPr>
            <p:cNvPr id="1359" name="Google Shape;1359;p33"/>
            <p:cNvCxnSpPr/>
            <p:nvPr/>
          </p:nvCxnSpPr>
          <p:spPr>
            <a:xfrm>
              <a:off x="1748003" y="3221381"/>
              <a:ext cx="0" cy="1651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0" name="Google Shape;1360;p33"/>
            <p:cNvGrpSpPr/>
            <p:nvPr/>
          </p:nvGrpSpPr>
          <p:grpSpPr>
            <a:xfrm>
              <a:off x="720000" y="1154284"/>
              <a:ext cx="1943248" cy="3490950"/>
              <a:chOff x="1228576" y="1779500"/>
              <a:chExt cx="987925" cy="1774758"/>
            </a:xfrm>
          </p:grpSpPr>
          <p:sp>
            <p:nvSpPr>
              <p:cNvPr id="1361" name="Google Shape;1361;p33"/>
              <p:cNvSpPr/>
              <p:nvPr/>
            </p:nvSpPr>
            <p:spPr>
              <a:xfrm>
                <a:off x="1228576" y="2894785"/>
                <a:ext cx="987925" cy="659473"/>
              </a:xfrm>
              <a:custGeom>
                <a:avLst/>
                <a:gdLst/>
                <a:ahLst/>
                <a:cxnLst/>
                <a:rect l="l" t="t" r="r" b="b"/>
                <a:pathLst>
                  <a:path w="39517" h="25272" extrusionOk="0">
                    <a:moveTo>
                      <a:pt x="26305" y="0"/>
                    </a:moveTo>
                    <a:lnTo>
                      <a:pt x="24122" y="6893"/>
                    </a:lnTo>
                    <a:lnTo>
                      <a:pt x="20446" y="1380"/>
                    </a:lnTo>
                    <a:lnTo>
                      <a:pt x="17000" y="4596"/>
                    </a:lnTo>
                    <a:lnTo>
                      <a:pt x="15624" y="346"/>
                    </a:lnTo>
                    <a:lnTo>
                      <a:pt x="10339" y="5630"/>
                    </a:lnTo>
                    <a:lnTo>
                      <a:pt x="9419" y="1838"/>
                    </a:lnTo>
                    <a:lnTo>
                      <a:pt x="5877" y="4776"/>
                    </a:lnTo>
                    <a:lnTo>
                      <a:pt x="1" y="24009"/>
                    </a:lnTo>
                    <a:lnTo>
                      <a:pt x="7006" y="18266"/>
                    </a:lnTo>
                    <a:lnTo>
                      <a:pt x="7352" y="22400"/>
                    </a:lnTo>
                    <a:lnTo>
                      <a:pt x="11373" y="19300"/>
                    </a:lnTo>
                    <a:lnTo>
                      <a:pt x="13899" y="24813"/>
                    </a:lnTo>
                    <a:lnTo>
                      <a:pt x="18033" y="19642"/>
                    </a:lnTo>
                    <a:lnTo>
                      <a:pt x="20905" y="23204"/>
                    </a:lnTo>
                    <a:lnTo>
                      <a:pt x="23779" y="18953"/>
                    </a:lnTo>
                    <a:lnTo>
                      <a:pt x="28373" y="25271"/>
                    </a:lnTo>
                    <a:lnTo>
                      <a:pt x="29752" y="19300"/>
                    </a:lnTo>
                    <a:lnTo>
                      <a:pt x="33311" y="22513"/>
                    </a:lnTo>
                    <a:lnTo>
                      <a:pt x="34461" y="18495"/>
                    </a:lnTo>
                    <a:lnTo>
                      <a:pt x="39516" y="23550"/>
                    </a:lnTo>
                    <a:cubicBezTo>
                      <a:pt x="39516" y="23550"/>
                      <a:pt x="36528" y="10495"/>
                      <a:pt x="34900" y="3969"/>
                    </a:cubicBezTo>
                    <a:lnTo>
                      <a:pt x="30669" y="459"/>
                    </a:lnTo>
                    <a:lnTo>
                      <a:pt x="28718" y="2872"/>
                    </a:lnTo>
                    <a:lnTo>
                      <a:pt x="26305" y="0"/>
                    </a:lnTo>
                    <a:close/>
                  </a:path>
                </a:pathLst>
              </a:custGeom>
              <a:solidFill>
                <a:srgbClr val="468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3"/>
              <p:cNvSpPr/>
              <p:nvPr/>
            </p:nvSpPr>
            <p:spPr>
              <a:xfrm>
                <a:off x="1346306" y="2454775"/>
                <a:ext cx="784025" cy="639974"/>
              </a:xfrm>
              <a:custGeom>
                <a:avLst/>
                <a:gdLst/>
                <a:ahLst/>
                <a:cxnLst/>
                <a:rect l="l" t="t" r="r" b="b"/>
                <a:pathLst>
                  <a:path w="31361" h="23893" extrusionOk="0">
                    <a:moveTo>
                      <a:pt x="9765" y="1"/>
                    </a:moveTo>
                    <a:lnTo>
                      <a:pt x="7333" y="2005"/>
                    </a:lnTo>
                    <a:cubicBezTo>
                      <a:pt x="4647" y="9679"/>
                      <a:pt x="1" y="22743"/>
                      <a:pt x="1" y="22743"/>
                    </a:cubicBezTo>
                    <a:lnTo>
                      <a:pt x="4710" y="18838"/>
                    </a:lnTo>
                    <a:lnTo>
                      <a:pt x="5630" y="22630"/>
                    </a:lnTo>
                    <a:lnTo>
                      <a:pt x="10915" y="17346"/>
                    </a:lnTo>
                    <a:lnTo>
                      <a:pt x="12291" y="21596"/>
                    </a:lnTo>
                    <a:lnTo>
                      <a:pt x="15737" y="18380"/>
                    </a:lnTo>
                    <a:lnTo>
                      <a:pt x="19413" y="23893"/>
                    </a:lnTo>
                    <a:lnTo>
                      <a:pt x="21596" y="17000"/>
                    </a:lnTo>
                    <a:lnTo>
                      <a:pt x="24009" y="19872"/>
                    </a:lnTo>
                    <a:lnTo>
                      <a:pt x="25960" y="17459"/>
                    </a:lnTo>
                    <a:lnTo>
                      <a:pt x="31361" y="21938"/>
                    </a:lnTo>
                    <a:lnTo>
                      <a:pt x="25744" y="3119"/>
                    </a:lnTo>
                    <a:lnTo>
                      <a:pt x="22859" y="689"/>
                    </a:lnTo>
                    <a:cubicBezTo>
                      <a:pt x="22859" y="689"/>
                      <a:pt x="21138" y="5627"/>
                      <a:pt x="21021" y="5973"/>
                    </a:cubicBezTo>
                    <a:cubicBezTo>
                      <a:pt x="21018" y="5983"/>
                      <a:pt x="21015" y="5986"/>
                      <a:pt x="21004" y="5986"/>
                    </a:cubicBezTo>
                    <a:cubicBezTo>
                      <a:pt x="20749" y="5986"/>
                      <a:pt x="17921" y="114"/>
                      <a:pt x="17921" y="114"/>
                    </a:cubicBezTo>
                    <a:lnTo>
                      <a:pt x="15508" y="3218"/>
                    </a:lnTo>
                    <a:lnTo>
                      <a:pt x="14358" y="460"/>
                    </a:lnTo>
                    <a:lnTo>
                      <a:pt x="11258" y="4823"/>
                    </a:lnTo>
                    <a:lnTo>
                      <a:pt x="9765" y="1"/>
                    </a:lnTo>
                    <a:close/>
                  </a:path>
                </a:pathLst>
              </a:custGeom>
              <a:solidFill>
                <a:srgbClr val="5BA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33"/>
              <p:cNvSpPr/>
              <p:nvPr/>
            </p:nvSpPr>
            <p:spPr>
              <a:xfrm>
                <a:off x="1492775" y="2056438"/>
                <a:ext cx="534150" cy="600550"/>
              </a:xfrm>
              <a:custGeom>
                <a:avLst/>
                <a:gdLst/>
                <a:ahLst/>
                <a:cxnLst/>
                <a:rect l="l" t="t" r="r" b="b"/>
                <a:pathLst>
                  <a:path w="21366" h="24022" extrusionOk="0">
                    <a:moveTo>
                      <a:pt x="7581" y="0"/>
                    </a:moveTo>
                    <a:lnTo>
                      <a:pt x="0" y="21253"/>
                    </a:lnTo>
                    <a:lnTo>
                      <a:pt x="3905" y="18036"/>
                    </a:lnTo>
                    <a:lnTo>
                      <a:pt x="5398" y="22858"/>
                    </a:lnTo>
                    <a:lnTo>
                      <a:pt x="8498" y="18495"/>
                    </a:lnTo>
                    <a:lnTo>
                      <a:pt x="9648" y="21253"/>
                    </a:lnTo>
                    <a:lnTo>
                      <a:pt x="12061" y="18149"/>
                    </a:lnTo>
                    <a:cubicBezTo>
                      <a:pt x="12061" y="18149"/>
                      <a:pt x="14889" y="24021"/>
                      <a:pt x="15144" y="24021"/>
                    </a:cubicBezTo>
                    <a:cubicBezTo>
                      <a:pt x="15155" y="24021"/>
                      <a:pt x="15158" y="24018"/>
                      <a:pt x="15161" y="24008"/>
                    </a:cubicBezTo>
                    <a:cubicBezTo>
                      <a:pt x="15278" y="23662"/>
                      <a:pt x="16999" y="18724"/>
                      <a:pt x="16999" y="18724"/>
                    </a:cubicBezTo>
                    <a:lnTo>
                      <a:pt x="21366" y="22400"/>
                    </a:lnTo>
                    <a:lnTo>
                      <a:pt x="21366" y="22400"/>
                    </a:lnTo>
                    <a:lnTo>
                      <a:pt x="14586" y="921"/>
                    </a:lnTo>
                    <a:lnTo>
                      <a:pt x="7581" y="0"/>
                    </a:lnTo>
                    <a:close/>
                  </a:path>
                </a:pathLst>
              </a:custGeom>
              <a:solidFill>
                <a:srgbClr val="69B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3"/>
              <p:cNvSpPr/>
              <p:nvPr/>
            </p:nvSpPr>
            <p:spPr>
              <a:xfrm>
                <a:off x="1604800" y="1779500"/>
                <a:ext cx="315900" cy="439375"/>
              </a:xfrm>
              <a:custGeom>
                <a:avLst/>
                <a:gdLst/>
                <a:ahLst/>
                <a:cxnLst/>
                <a:rect l="l" t="t" r="r" b="b"/>
                <a:pathLst>
                  <a:path w="12636" h="17575" extrusionOk="0">
                    <a:moveTo>
                      <a:pt x="6547" y="1"/>
                    </a:moveTo>
                    <a:lnTo>
                      <a:pt x="0" y="16312"/>
                    </a:lnTo>
                    <a:lnTo>
                      <a:pt x="2297" y="13670"/>
                    </a:lnTo>
                    <a:lnTo>
                      <a:pt x="2984" y="17574"/>
                    </a:lnTo>
                    <a:lnTo>
                      <a:pt x="5627" y="13670"/>
                    </a:lnTo>
                    <a:lnTo>
                      <a:pt x="8615" y="17345"/>
                    </a:lnTo>
                    <a:lnTo>
                      <a:pt x="9189" y="14591"/>
                    </a:lnTo>
                    <a:lnTo>
                      <a:pt x="12635" y="17000"/>
                    </a:lnTo>
                    <a:lnTo>
                      <a:pt x="6547" y="1"/>
                    </a:ln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3"/>
              <p:cNvSpPr/>
              <p:nvPr/>
            </p:nvSpPr>
            <p:spPr>
              <a:xfrm>
                <a:off x="1561628" y="3037372"/>
                <a:ext cx="6317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526" extrusionOk="0">
                    <a:moveTo>
                      <a:pt x="1263" y="0"/>
                    </a:moveTo>
                    <a:cubicBezTo>
                      <a:pt x="566" y="0"/>
                      <a:pt x="1" y="565"/>
                      <a:pt x="1" y="1263"/>
                    </a:cubicBezTo>
                    <a:cubicBezTo>
                      <a:pt x="1" y="1961"/>
                      <a:pt x="566" y="2526"/>
                      <a:pt x="1263" y="2526"/>
                    </a:cubicBezTo>
                    <a:cubicBezTo>
                      <a:pt x="1961" y="2526"/>
                      <a:pt x="2526" y="1961"/>
                      <a:pt x="2526" y="1263"/>
                    </a:cubicBezTo>
                    <a:cubicBezTo>
                      <a:pt x="2526" y="565"/>
                      <a:pt x="1961" y="0"/>
                      <a:pt x="126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3"/>
              <p:cNvSpPr/>
              <p:nvPr/>
            </p:nvSpPr>
            <p:spPr>
              <a:xfrm>
                <a:off x="1834500" y="3290975"/>
                <a:ext cx="46000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839" extrusionOk="0">
                    <a:moveTo>
                      <a:pt x="918" y="1"/>
                    </a:moveTo>
                    <a:cubicBezTo>
                      <a:pt x="413" y="1"/>
                      <a:pt x="1" y="413"/>
                      <a:pt x="1" y="918"/>
                    </a:cubicBezTo>
                    <a:cubicBezTo>
                      <a:pt x="1" y="1427"/>
                      <a:pt x="413" y="1838"/>
                      <a:pt x="918" y="1838"/>
                    </a:cubicBezTo>
                    <a:cubicBezTo>
                      <a:pt x="1427" y="1838"/>
                      <a:pt x="1839" y="1427"/>
                      <a:pt x="1839" y="918"/>
                    </a:cubicBezTo>
                    <a:cubicBezTo>
                      <a:pt x="1839" y="413"/>
                      <a:pt x="1427" y="1"/>
                      <a:pt x="9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3"/>
              <p:cNvSpPr/>
              <p:nvPr/>
            </p:nvSpPr>
            <p:spPr>
              <a:xfrm>
                <a:off x="1727250" y="3148325"/>
                <a:ext cx="173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89" extrusionOk="0">
                    <a:moveTo>
                      <a:pt x="347" y="1"/>
                    </a:moveTo>
                    <a:cubicBezTo>
                      <a:pt x="157" y="1"/>
                      <a:pt x="1" y="157"/>
                      <a:pt x="1" y="346"/>
                    </a:cubicBezTo>
                    <a:cubicBezTo>
                      <a:pt x="1" y="536"/>
                      <a:pt x="157" y="688"/>
                      <a:pt x="347" y="688"/>
                    </a:cubicBezTo>
                    <a:cubicBezTo>
                      <a:pt x="536" y="688"/>
                      <a:pt x="692" y="536"/>
                      <a:pt x="692" y="346"/>
                    </a:cubicBezTo>
                    <a:cubicBezTo>
                      <a:pt x="692" y="157"/>
                      <a:pt x="536" y="1"/>
                      <a:pt x="34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3"/>
              <p:cNvSpPr/>
              <p:nvPr/>
            </p:nvSpPr>
            <p:spPr>
              <a:xfrm>
                <a:off x="1352050" y="3306275"/>
                <a:ext cx="2305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921" extrusionOk="0">
                    <a:moveTo>
                      <a:pt x="459" y="1"/>
                    </a:moveTo>
                    <a:cubicBezTo>
                      <a:pt x="206" y="1"/>
                      <a:pt x="1" y="206"/>
                      <a:pt x="1" y="459"/>
                    </a:cubicBezTo>
                    <a:cubicBezTo>
                      <a:pt x="1" y="715"/>
                      <a:pt x="206" y="921"/>
                      <a:pt x="459" y="921"/>
                    </a:cubicBezTo>
                    <a:cubicBezTo>
                      <a:pt x="714" y="921"/>
                      <a:pt x="921" y="715"/>
                      <a:pt x="921" y="459"/>
                    </a:cubicBezTo>
                    <a:cubicBezTo>
                      <a:pt x="921" y="206"/>
                      <a:pt x="714" y="1"/>
                      <a:pt x="45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9" name="Google Shape;1369;p33"/>
          <p:cNvSpPr/>
          <p:nvPr/>
        </p:nvSpPr>
        <p:spPr>
          <a:xfrm>
            <a:off x="5263663" y="4388700"/>
            <a:ext cx="7439100" cy="266700"/>
          </a:xfrm>
          <a:prstGeom prst="ellipse">
            <a:avLst/>
          </a:prstGeom>
          <a:solidFill>
            <a:srgbClr val="000000">
              <a:alpha val="43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0" name="Google Shape;1370;p33"/>
          <p:cNvGrpSpPr/>
          <p:nvPr/>
        </p:nvGrpSpPr>
        <p:grpSpPr>
          <a:xfrm>
            <a:off x="5619752" y="2073958"/>
            <a:ext cx="6650723" cy="2449274"/>
            <a:chOff x="5619752" y="2073958"/>
            <a:chExt cx="6650723" cy="2449274"/>
          </a:xfrm>
        </p:grpSpPr>
        <p:grpSp>
          <p:nvGrpSpPr>
            <p:cNvPr id="1371" name="Google Shape;1371;p33"/>
            <p:cNvGrpSpPr/>
            <p:nvPr/>
          </p:nvGrpSpPr>
          <p:grpSpPr>
            <a:xfrm>
              <a:off x="5915367" y="2073958"/>
              <a:ext cx="2670090" cy="1362504"/>
              <a:chOff x="6086817" y="2073958"/>
              <a:chExt cx="2670090" cy="1362504"/>
            </a:xfrm>
          </p:grpSpPr>
          <p:grpSp>
            <p:nvGrpSpPr>
              <p:cNvPr id="1372" name="Google Shape;1372;p33"/>
              <p:cNvGrpSpPr/>
              <p:nvPr/>
            </p:nvGrpSpPr>
            <p:grpSpPr>
              <a:xfrm>
                <a:off x="6086817" y="2261588"/>
                <a:ext cx="837918" cy="1174874"/>
                <a:chOff x="1877938" y="3283354"/>
                <a:chExt cx="1377927" cy="1932041"/>
              </a:xfrm>
            </p:grpSpPr>
            <p:sp>
              <p:nvSpPr>
                <p:cNvPr id="1373" name="Google Shape;1373;p33"/>
                <p:cNvSpPr/>
                <p:nvPr/>
              </p:nvSpPr>
              <p:spPr>
                <a:xfrm>
                  <a:off x="1877938" y="3702793"/>
                  <a:ext cx="1377927" cy="146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8" h="17841" extrusionOk="0">
                      <a:moveTo>
                        <a:pt x="14045" y="1"/>
                      </a:moveTo>
                      <a:lnTo>
                        <a:pt x="13783" y="37"/>
                      </a:lnTo>
                      <a:lnTo>
                        <a:pt x="12575" y="210"/>
                      </a:lnTo>
                      <a:lnTo>
                        <a:pt x="10869" y="448"/>
                      </a:lnTo>
                      <a:lnTo>
                        <a:pt x="9660" y="617"/>
                      </a:lnTo>
                      <a:lnTo>
                        <a:pt x="7697" y="895"/>
                      </a:lnTo>
                      <a:lnTo>
                        <a:pt x="6488" y="1067"/>
                      </a:lnTo>
                      <a:lnTo>
                        <a:pt x="4524" y="1342"/>
                      </a:lnTo>
                      <a:lnTo>
                        <a:pt x="3316" y="1514"/>
                      </a:lnTo>
                      <a:lnTo>
                        <a:pt x="1" y="1981"/>
                      </a:lnTo>
                      <a:lnTo>
                        <a:pt x="84" y="3369"/>
                      </a:lnTo>
                      <a:lnTo>
                        <a:pt x="113" y="3879"/>
                      </a:lnTo>
                      <a:lnTo>
                        <a:pt x="163" y="4704"/>
                      </a:lnTo>
                      <a:lnTo>
                        <a:pt x="192" y="5210"/>
                      </a:lnTo>
                      <a:lnTo>
                        <a:pt x="243" y="6035"/>
                      </a:lnTo>
                      <a:lnTo>
                        <a:pt x="272" y="6541"/>
                      </a:lnTo>
                      <a:lnTo>
                        <a:pt x="316" y="7256"/>
                      </a:lnTo>
                      <a:lnTo>
                        <a:pt x="345" y="7763"/>
                      </a:lnTo>
                      <a:lnTo>
                        <a:pt x="395" y="8595"/>
                      </a:lnTo>
                      <a:lnTo>
                        <a:pt x="425" y="9104"/>
                      </a:lnTo>
                      <a:lnTo>
                        <a:pt x="464" y="9753"/>
                      </a:lnTo>
                      <a:lnTo>
                        <a:pt x="498" y="10264"/>
                      </a:lnTo>
                      <a:lnTo>
                        <a:pt x="547" y="11135"/>
                      </a:lnTo>
                      <a:lnTo>
                        <a:pt x="577" y="11644"/>
                      </a:lnTo>
                      <a:lnTo>
                        <a:pt x="626" y="12482"/>
                      </a:lnTo>
                      <a:lnTo>
                        <a:pt x="660" y="12989"/>
                      </a:lnTo>
                      <a:lnTo>
                        <a:pt x="660" y="12992"/>
                      </a:lnTo>
                      <a:lnTo>
                        <a:pt x="713" y="13857"/>
                      </a:lnTo>
                      <a:lnTo>
                        <a:pt x="742" y="14363"/>
                      </a:lnTo>
                      <a:lnTo>
                        <a:pt x="792" y="15221"/>
                      </a:lnTo>
                      <a:lnTo>
                        <a:pt x="825" y="15728"/>
                      </a:lnTo>
                      <a:lnTo>
                        <a:pt x="885" y="16750"/>
                      </a:lnTo>
                      <a:lnTo>
                        <a:pt x="915" y="17257"/>
                      </a:lnTo>
                      <a:lnTo>
                        <a:pt x="951" y="17840"/>
                      </a:lnTo>
                      <a:lnTo>
                        <a:pt x="16727" y="17840"/>
                      </a:lnTo>
                      <a:lnTo>
                        <a:pt x="16700" y="17661"/>
                      </a:lnTo>
                      <a:lnTo>
                        <a:pt x="16628" y="17178"/>
                      </a:lnTo>
                      <a:lnTo>
                        <a:pt x="16512" y="16406"/>
                      </a:lnTo>
                      <a:lnTo>
                        <a:pt x="16439" y="15923"/>
                      </a:lnTo>
                      <a:lnTo>
                        <a:pt x="16333" y="15217"/>
                      </a:lnTo>
                      <a:lnTo>
                        <a:pt x="16260" y="14731"/>
                      </a:lnTo>
                      <a:lnTo>
                        <a:pt x="16127" y="13843"/>
                      </a:lnTo>
                      <a:lnTo>
                        <a:pt x="16055" y="13360"/>
                      </a:lnTo>
                      <a:lnTo>
                        <a:pt x="15936" y="12572"/>
                      </a:lnTo>
                      <a:lnTo>
                        <a:pt x="15863" y="12088"/>
                      </a:lnTo>
                      <a:lnTo>
                        <a:pt x="15760" y="11399"/>
                      </a:lnTo>
                      <a:lnTo>
                        <a:pt x="15687" y="10916"/>
                      </a:lnTo>
                      <a:lnTo>
                        <a:pt x="15548" y="9989"/>
                      </a:lnTo>
                      <a:lnTo>
                        <a:pt x="15476" y="9505"/>
                      </a:lnTo>
                      <a:lnTo>
                        <a:pt x="15389" y="8936"/>
                      </a:lnTo>
                      <a:lnTo>
                        <a:pt x="15317" y="8456"/>
                      </a:lnTo>
                      <a:lnTo>
                        <a:pt x="15317" y="8452"/>
                      </a:lnTo>
                      <a:lnTo>
                        <a:pt x="15170" y="7479"/>
                      </a:lnTo>
                      <a:lnTo>
                        <a:pt x="15098" y="6995"/>
                      </a:lnTo>
                      <a:lnTo>
                        <a:pt x="14972" y="6180"/>
                      </a:lnTo>
                      <a:lnTo>
                        <a:pt x="14899" y="5697"/>
                      </a:lnTo>
                      <a:lnTo>
                        <a:pt x="14776" y="4872"/>
                      </a:lnTo>
                      <a:lnTo>
                        <a:pt x="14704" y="4389"/>
                      </a:lnTo>
                      <a:lnTo>
                        <a:pt x="14585" y="3588"/>
                      </a:lnTo>
                      <a:lnTo>
                        <a:pt x="14512" y="3108"/>
                      </a:lnTo>
                      <a:lnTo>
                        <a:pt x="14386" y="2276"/>
                      </a:lnTo>
                      <a:lnTo>
                        <a:pt x="14313" y="1792"/>
                      </a:lnTo>
                      <a:lnTo>
                        <a:pt x="14220" y="1173"/>
                      </a:lnTo>
                      <a:lnTo>
                        <a:pt x="14148" y="690"/>
                      </a:lnTo>
                      <a:lnTo>
                        <a:pt x="1404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74" name="Google Shape;1374;p33"/>
                <p:cNvGrpSpPr/>
                <p:nvPr/>
              </p:nvGrpSpPr>
              <p:grpSpPr>
                <a:xfrm>
                  <a:off x="1884774" y="3283354"/>
                  <a:ext cx="1368860" cy="1932041"/>
                  <a:chOff x="1884774" y="3283354"/>
                  <a:chExt cx="1368860" cy="1932041"/>
                </a:xfrm>
              </p:grpSpPr>
              <p:sp>
                <p:nvSpPr>
                  <p:cNvPr id="1375" name="Google Shape;1375;p33"/>
                  <p:cNvSpPr/>
                  <p:nvPr/>
                </p:nvSpPr>
                <p:spPr>
                  <a:xfrm>
                    <a:off x="1884774" y="3813336"/>
                    <a:ext cx="365816" cy="2089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" h="2537" extrusionOk="0">
                        <a:moveTo>
                          <a:pt x="4441" y="0"/>
                        </a:moveTo>
                        <a:lnTo>
                          <a:pt x="3233" y="172"/>
                        </a:lnTo>
                        <a:cubicBezTo>
                          <a:pt x="2153" y="788"/>
                          <a:pt x="1077" y="1411"/>
                          <a:pt x="1" y="2027"/>
                        </a:cubicBezTo>
                        <a:lnTo>
                          <a:pt x="30" y="2537"/>
                        </a:lnTo>
                        <a:cubicBezTo>
                          <a:pt x="1500" y="1693"/>
                          <a:pt x="2971" y="845"/>
                          <a:pt x="4441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6" name="Google Shape;1376;p33"/>
                  <p:cNvSpPr/>
                  <p:nvPr/>
                </p:nvSpPr>
                <p:spPr>
                  <a:xfrm>
                    <a:off x="1891364" y="3776516"/>
                    <a:ext cx="620594" cy="355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4" h="4315" extrusionOk="0">
                        <a:moveTo>
                          <a:pt x="7534" y="0"/>
                        </a:moveTo>
                        <a:lnTo>
                          <a:pt x="6325" y="172"/>
                        </a:lnTo>
                        <a:cubicBezTo>
                          <a:pt x="4215" y="1381"/>
                          <a:pt x="2106" y="2596"/>
                          <a:pt x="0" y="3809"/>
                        </a:cubicBezTo>
                        <a:lnTo>
                          <a:pt x="29" y="4315"/>
                        </a:lnTo>
                        <a:cubicBezTo>
                          <a:pt x="2533" y="2878"/>
                          <a:pt x="5033" y="1438"/>
                          <a:pt x="7534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7" name="Google Shape;1377;p33"/>
                  <p:cNvSpPr/>
                  <p:nvPr/>
                </p:nvSpPr>
                <p:spPr>
                  <a:xfrm>
                    <a:off x="1897872" y="3739696"/>
                    <a:ext cx="875455" cy="501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28" h="6093" extrusionOk="0">
                        <a:moveTo>
                          <a:pt x="10627" y="0"/>
                        </a:moveTo>
                        <a:lnTo>
                          <a:pt x="9418" y="169"/>
                        </a:lnTo>
                        <a:cubicBezTo>
                          <a:pt x="6279" y="1977"/>
                          <a:pt x="3140" y="3782"/>
                          <a:pt x="1" y="5587"/>
                        </a:cubicBezTo>
                        <a:lnTo>
                          <a:pt x="30" y="6093"/>
                        </a:lnTo>
                        <a:cubicBezTo>
                          <a:pt x="3047" y="4361"/>
                          <a:pt x="6061" y="2626"/>
                          <a:pt x="9077" y="894"/>
                        </a:cubicBezTo>
                        <a:lnTo>
                          <a:pt x="10627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8" name="Google Shape;1378;p33"/>
                  <p:cNvSpPr/>
                  <p:nvPr/>
                </p:nvSpPr>
                <p:spPr>
                  <a:xfrm>
                    <a:off x="1903885" y="3705841"/>
                    <a:ext cx="1109393" cy="6364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8" h="7727" extrusionOk="0">
                        <a:moveTo>
                          <a:pt x="13468" y="0"/>
                        </a:moveTo>
                        <a:lnTo>
                          <a:pt x="12260" y="173"/>
                        </a:lnTo>
                        <a:cubicBezTo>
                          <a:pt x="8173" y="2521"/>
                          <a:pt x="4086" y="4872"/>
                          <a:pt x="1" y="7219"/>
                        </a:cubicBezTo>
                        <a:lnTo>
                          <a:pt x="30" y="7726"/>
                        </a:lnTo>
                        <a:cubicBezTo>
                          <a:pt x="4014" y="5438"/>
                          <a:pt x="7994" y="3146"/>
                          <a:pt x="11978" y="858"/>
                        </a:cubicBezTo>
                        <a:cubicBezTo>
                          <a:pt x="12474" y="574"/>
                          <a:pt x="12971" y="289"/>
                          <a:pt x="13468" y="0"/>
                        </a:cubicBez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9" name="Google Shape;1379;p33"/>
                  <p:cNvSpPr/>
                  <p:nvPr/>
                </p:nvSpPr>
                <p:spPr>
                  <a:xfrm>
                    <a:off x="1910475" y="3759547"/>
                    <a:ext cx="1138800" cy="693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25" h="8416" extrusionOk="0">
                        <a:moveTo>
                          <a:pt x="13753" y="1"/>
                        </a:moveTo>
                        <a:cubicBezTo>
                          <a:pt x="9169" y="2637"/>
                          <a:pt x="4586" y="5273"/>
                          <a:pt x="0" y="7906"/>
                        </a:cubicBezTo>
                        <a:lnTo>
                          <a:pt x="30" y="8415"/>
                        </a:lnTo>
                        <a:cubicBezTo>
                          <a:pt x="4222" y="6008"/>
                          <a:pt x="8408" y="3600"/>
                          <a:pt x="12600" y="1190"/>
                        </a:cubicBezTo>
                        <a:cubicBezTo>
                          <a:pt x="13007" y="955"/>
                          <a:pt x="13415" y="719"/>
                          <a:pt x="13825" y="484"/>
                        </a:cubicBezTo>
                        <a:lnTo>
                          <a:pt x="137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0" name="Google Shape;1380;p33"/>
                  <p:cNvSpPr/>
                  <p:nvPr/>
                </p:nvSpPr>
                <p:spPr>
                  <a:xfrm>
                    <a:off x="1916158" y="3850404"/>
                    <a:ext cx="1146790" cy="697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2" h="8472" extrusionOk="0">
                        <a:moveTo>
                          <a:pt x="13849" y="0"/>
                        </a:moveTo>
                        <a:cubicBezTo>
                          <a:pt x="9236" y="2653"/>
                          <a:pt x="4616" y="5309"/>
                          <a:pt x="0" y="7961"/>
                        </a:cubicBezTo>
                        <a:lnTo>
                          <a:pt x="34" y="8472"/>
                        </a:lnTo>
                        <a:cubicBezTo>
                          <a:pt x="4286" y="6025"/>
                          <a:pt x="8541" y="3581"/>
                          <a:pt x="12793" y="1133"/>
                        </a:cubicBezTo>
                        <a:cubicBezTo>
                          <a:pt x="13167" y="918"/>
                          <a:pt x="13548" y="700"/>
                          <a:pt x="13922" y="484"/>
                        </a:cubicBezTo>
                        <a:lnTo>
                          <a:pt x="1384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1" name="Google Shape;1381;p33"/>
                  <p:cNvSpPr/>
                  <p:nvPr/>
                </p:nvSpPr>
                <p:spPr>
                  <a:xfrm>
                    <a:off x="1922913" y="3958723"/>
                    <a:ext cx="1156428" cy="703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39" h="8538" extrusionOk="0">
                        <a:moveTo>
                          <a:pt x="13966" y="1"/>
                        </a:moveTo>
                        <a:cubicBezTo>
                          <a:pt x="9313" y="2676"/>
                          <a:pt x="4657" y="5352"/>
                          <a:pt x="1" y="8028"/>
                        </a:cubicBezTo>
                        <a:lnTo>
                          <a:pt x="31" y="8537"/>
                        </a:lnTo>
                        <a:cubicBezTo>
                          <a:pt x="4256" y="6107"/>
                          <a:pt x="8485" y="3676"/>
                          <a:pt x="12711" y="1245"/>
                        </a:cubicBezTo>
                        <a:cubicBezTo>
                          <a:pt x="13154" y="994"/>
                          <a:pt x="13594" y="739"/>
                          <a:pt x="14039" y="481"/>
                        </a:cubicBezTo>
                        <a:lnTo>
                          <a:pt x="1396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2" name="Google Shape;1382;p33"/>
                  <p:cNvSpPr/>
                  <p:nvPr/>
                </p:nvSpPr>
                <p:spPr>
                  <a:xfrm>
                    <a:off x="1929503" y="4064242"/>
                    <a:ext cx="1165653" cy="708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51" h="8601" extrusionOk="0">
                        <a:moveTo>
                          <a:pt x="14078" y="1"/>
                        </a:moveTo>
                        <a:cubicBezTo>
                          <a:pt x="9389" y="2700"/>
                          <a:pt x="4693" y="5399"/>
                          <a:pt x="0" y="8094"/>
                        </a:cubicBezTo>
                        <a:lnTo>
                          <a:pt x="34" y="8601"/>
                        </a:lnTo>
                        <a:cubicBezTo>
                          <a:pt x="4511" y="6027"/>
                          <a:pt x="8991" y="3452"/>
                          <a:pt x="13471" y="878"/>
                        </a:cubicBezTo>
                        <a:cubicBezTo>
                          <a:pt x="13697" y="746"/>
                          <a:pt x="13925" y="617"/>
                          <a:pt x="14150" y="484"/>
                        </a:cubicBezTo>
                        <a:lnTo>
                          <a:pt x="14078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3" name="Google Shape;1383;p33"/>
                  <p:cNvSpPr/>
                  <p:nvPr/>
                </p:nvSpPr>
                <p:spPr>
                  <a:xfrm>
                    <a:off x="1936669" y="4171984"/>
                    <a:ext cx="1174549" cy="713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9" h="8667" extrusionOk="0">
                        <a:moveTo>
                          <a:pt x="14186" y="1"/>
                        </a:moveTo>
                        <a:cubicBezTo>
                          <a:pt x="9458" y="2720"/>
                          <a:pt x="4729" y="5439"/>
                          <a:pt x="0" y="8161"/>
                        </a:cubicBezTo>
                        <a:lnTo>
                          <a:pt x="29" y="8667"/>
                        </a:lnTo>
                        <a:cubicBezTo>
                          <a:pt x="4324" y="6197"/>
                          <a:pt x="8616" y="3730"/>
                          <a:pt x="12915" y="1259"/>
                        </a:cubicBezTo>
                        <a:cubicBezTo>
                          <a:pt x="13361" y="1001"/>
                          <a:pt x="13812" y="742"/>
                          <a:pt x="14259" y="484"/>
                        </a:cubicBezTo>
                        <a:lnTo>
                          <a:pt x="1418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4" name="Google Shape;1384;p33"/>
                  <p:cNvSpPr/>
                  <p:nvPr/>
                </p:nvSpPr>
                <p:spPr>
                  <a:xfrm>
                    <a:off x="1943176" y="4278903"/>
                    <a:ext cx="1184434" cy="719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79" h="8734" extrusionOk="0">
                        <a:moveTo>
                          <a:pt x="14306" y="1"/>
                        </a:moveTo>
                        <a:cubicBezTo>
                          <a:pt x="9534" y="2743"/>
                          <a:pt x="4769" y="5485"/>
                          <a:pt x="0" y="8227"/>
                        </a:cubicBezTo>
                        <a:lnTo>
                          <a:pt x="33" y="8734"/>
                        </a:lnTo>
                        <a:cubicBezTo>
                          <a:pt x="4299" y="6279"/>
                          <a:pt x="8567" y="3826"/>
                          <a:pt x="12836" y="1372"/>
                        </a:cubicBezTo>
                        <a:cubicBezTo>
                          <a:pt x="13348" y="1077"/>
                          <a:pt x="13862" y="779"/>
                          <a:pt x="14378" y="485"/>
                        </a:cubicBezTo>
                        <a:lnTo>
                          <a:pt x="1430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5" name="Google Shape;1385;p33"/>
                  <p:cNvSpPr/>
                  <p:nvPr/>
                </p:nvSpPr>
                <p:spPr>
                  <a:xfrm>
                    <a:off x="1950755" y="4399249"/>
                    <a:ext cx="1194813" cy="72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05" h="8803" extrusionOk="0">
                        <a:moveTo>
                          <a:pt x="14433" y="1"/>
                        </a:moveTo>
                        <a:cubicBezTo>
                          <a:pt x="9620" y="2762"/>
                          <a:pt x="4809" y="5530"/>
                          <a:pt x="1" y="8295"/>
                        </a:cubicBezTo>
                        <a:lnTo>
                          <a:pt x="31" y="8802"/>
                        </a:lnTo>
                        <a:cubicBezTo>
                          <a:pt x="4425" y="6276"/>
                          <a:pt x="8819" y="3749"/>
                          <a:pt x="13213" y="1225"/>
                        </a:cubicBezTo>
                        <a:cubicBezTo>
                          <a:pt x="13644" y="977"/>
                          <a:pt x="14075" y="729"/>
                          <a:pt x="14505" y="481"/>
                        </a:cubicBezTo>
                        <a:lnTo>
                          <a:pt x="1443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6" name="Google Shape;1386;p33"/>
                  <p:cNvSpPr/>
                  <p:nvPr/>
                </p:nvSpPr>
                <p:spPr>
                  <a:xfrm>
                    <a:off x="1956273" y="4485740"/>
                    <a:ext cx="1202391" cy="729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97" h="8858" extrusionOk="0">
                        <a:moveTo>
                          <a:pt x="14525" y="0"/>
                        </a:moveTo>
                        <a:cubicBezTo>
                          <a:pt x="9683" y="2785"/>
                          <a:pt x="4841" y="5567"/>
                          <a:pt x="0" y="8352"/>
                        </a:cubicBezTo>
                        <a:lnTo>
                          <a:pt x="30" y="8858"/>
                        </a:lnTo>
                        <a:cubicBezTo>
                          <a:pt x="4494" y="6292"/>
                          <a:pt x="8957" y="3725"/>
                          <a:pt x="13421" y="1159"/>
                        </a:cubicBezTo>
                        <a:cubicBezTo>
                          <a:pt x="13812" y="934"/>
                          <a:pt x="14203" y="709"/>
                          <a:pt x="14597" y="484"/>
                        </a:cubicBezTo>
                        <a:lnTo>
                          <a:pt x="14525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7" name="Google Shape;1387;p33"/>
                  <p:cNvSpPr/>
                  <p:nvPr/>
                </p:nvSpPr>
                <p:spPr>
                  <a:xfrm>
                    <a:off x="2458414" y="3283354"/>
                    <a:ext cx="676278" cy="5098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6189" extrusionOk="0">
                        <a:moveTo>
                          <a:pt x="4080" y="4553"/>
                        </a:moveTo>
                        <a:cubicBezTo>
                          <a:pt x="4153" y="4603"/>
                          <a:pt x="4200" y="4663"/>
                          <a:pt x="4212" y="4719"/>
                        </a:cubicBezTo>
                        <a:cubicBezTo>
                          <a:pt x="4223" y="4769"/>
                          <a:pt x="4196" y="4825"/>
                          <a:pt x="4169" y="4831"/>
                        </a:cubicBezTo>
                        <a:cubicBezTo>
                          <a:pt x="4168" y="4831"/>
                          <a:pt x="4166" y="4832"/>
                          <a:pt x="4164" y="4832"/>
                        </a:cubicBezTo>
                        <a:cubicBezTo>
                          <a:pt x="4156" y="4832"/>
                          <a:pt x="4144" y="4830"/>
                          <a:pt x="4127" y="4815"/>
                        </a:cubicBezTo>
                        <a:cubicBezTo>
                          <a:pt x="4084" y="4772"/>
                          <a:pt x="4053" y="4683"/>
                          <a:pt x="4067" y="4613"/>
                        </a:cubicBezTo>
                        <a:cubicBezTo>
                          <a:pt x="4070" y="4593"/>
                          <a:pt x="4073" y="4573"/>
                          <a:pt x="4080" y="4553"/>
                        </a:cubicBezTo>
                        <a:close/>
                        <a:moveTo>
                          <a:pt x="7620" y="0"/>
                        </a:moveTo>
                        <a:lnTo>
                          <a:pt x="7451" y="255"/>
                        </a:lnTo>
                        <a:cubicBezTo>
                          <a:pt x="7782" y="474"/>
                          <a:pt x="7868" y="937"/>
                          <a:pt x="7782" y="1285"/>
                        </a:cubicBezTo>
                        <a:cubicBezTo>
                          <a:pt x="7700" y="1626"/>
                          <a:pt x="7471" y="1957"/>
                          <a:pt x="7090" y="2295"/>
                        </a:cubicBezTo>
                        <a:cubicBezTo>
                          <a:pt x="6442" y="2868"/>
                          <a:pt x="5627" y="3245"/>
                          <a:pt x="4842" y="3610"/>
                        </a:cubicBezTo>
                        <a:lnTo>
                          <a:pt x="4646" y="3699"/>
                        </a:lnTo>
                        <a:cubicBezTo>
                          <a:pt x="4391" y="3818"/>
                          <a:pt x="4127" y="3964"/>
                          <a:pt x="3954" y="4173"/>
                        </a:cubicBezTo>
                        <a:cubicBezTo>
                          <a:pt x="3842" y="4141"/>
                          <a:pt x="3718" y="4126"/>
                          <a:pt x="3581" y="4126"/>
                        </a:cubicBezTo>
                        <a:cubicBezTo>
                          <a:pt x="3488" y="4126"/>
                          <a:pt x="3388" y="4133"/>
                          <a:pt x="3283" y="4146"/>
                        </a:cubicBezTo>
                        <a:cubicBezTo>
                          <a:pt x="1971" y="4312"/>
                          <a:pt x="878" y="5226"/>
                          <a:pt x="0" y="5958"/>
                        </a:cubicBezTo>
                        <a:lnTo>
                          <a:pt x="196" y="6189"/>
                        </a:lnTo>
                        <a:cubicBezTo>
                          <a:pt x="1044" y="5484"/>
                          <a:pt x="2097" y="4603"/>
                          <a:pt x="3322" y="4448"/>
                        </a:cubicBezTo>
                        <a:cubicBezTo>
                          <a:pt x="3413" y="4436"/>
                          <a:pt x="3499" y="4430"/>
                          <a:pt x="3577" y="4430"/>
                        </a:cubicBezTo>
                        <a:cubicBezTo>
                          <a:pt x="3656" y="4430"/>
                          <a:pt x="3729" y="4436"/>
                          <a:pt x="3795" y="4448"/>
                        </a:cubicBezTo>
                        <a:cubicBezTo>
                          <a:pt x="3786" y="4484"/>
                          <a:pt x="3775" y="4520"/>
                          <a:pt x="3769" y="4560"/>
                        </a:cubicBezTo>
                        <a:cubicBezTo>
                          <a:pt x="3740" y="4729"/>
                          <a:pt x="3799" y="4921"/>
                          <a:pt x="3918" y="5033"/>
                        </a:cubicBezTo>
                        <a:cubicBezTo>
                          <a:pt x="3987" y="5100"/>
                          <a:pt x="4073" y="5135"/>
                          <a:pt x="4160" y="5135"/>
                        </a:cubicBezTo>
                        <a:cubicBezTo>
                          <a:pt x="4185" y="5135"/>
                          <a:pt x="4211" y="5132"/>
                          <a:pt x="4236" y="5126"/>
                        </a:cubicBezTo>
                        <a:cubicBezTo>
                          <a:pt x="4431" y="5080"/>
                          <a:pt x="4557" y="4865"/>
                          <a:pt x="4510" y="4653"/>
                        </a:cubicBezTo>
                        <a:cubicBezTo>
                          <a:pt x="4481" y="4517"/>
                          <a:pt x="4388" y="4394"/>
                          <a:pt x="4246" y="4301"/>
                        </a:cubicBezTo>
                        <a:cubicBezTo>
                          <a:pt x="4382" y="4173"/>
                          <a:pt x="4577" y="4067"/>
                          <a:pt x="4776" y="3974"/>
                        </a:cubicBezTo>
                        <a:lnTo>
                          <a:pt x="4967" y="3884"/>
                        </a:lnTo>
                        <a:cubicBezTo>
                          <a:pt x="5776" y="3511"/>
                          <a:pt x="6610" y="3126"/>
                          <a:pt x="7289" y="2523"/>
                        </a:cubicBezTo>
                        <a:cubicBezTo>
                          <a:pt x="7720" y="2143"/>
                          <a:pt x="7978" y="1762"/>
                          <a:pt x="8077" y="1358"/>
                        </a:cubicBezTo>
                        <a:cubicBezTo>
                          <a:pt x="8210" y="821"/>
                          <a:pt x="8021" y="265"/>
                          <a:pt x="7620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8" name="Google Shape;1388;p33"/>
                  <p:cNvSpPr/>
                  <p:nvPr/>
                </p:nvSpPr>
                <p:spPr>
                  <a:xfrm>
                    <a:off x="2178266" y="4601967"/>
                    <a:ext cx="997943" cy="5704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15" h="6925" extrusionOk="0">
                        <a:moveTo>
                          <a:pt x="12041" y="0"/>
                        </a:moveTo>
                        <a:cubicBezTo>
                          <a:pt x="8027" y="2308"/>
                          <a:pt x="4014" y="4616"/>
                          <a:pt x="0" y="6924"/>
                        </a:cubicBezTo>
                        <a:lnTo>
                          <a:pt x="911" y="6924"/>
                        </a:lnTo>
                        <a:cubicBezTo>
                          <a:pt x="4183" y="5043"/>
                          <a:pt x="7454" y="3162"/>
                          <a:pt x="10726" y="1281"/>
                        </a:cubicBezTo>
                        <a:cubicBezTo>
                          <a:pt x="11190" y="1017"/>
                          <a:pt x="11654" y="751"/>
                          <a:pt x="12114" y="483"/>
                        </a:cubicBezTo>
                        <a:lnTo>
                          <a:pt x="12041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9" name="Google Shape;1389;p33"/>
                  <p:cNvSpPr/>
                  <p:nvPr/>
                </p:nvSpPr>
                <p:spPr>
                  <a:xfrm>
                    <a:off x="2360556" y="4698507"/>
                    <a:ext cx="830068" cy="473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7" h="5753" extrusionOk="0">
                        <a:moveTo>
                          <a:pt x="10004" y="0"/>
                        </a:moveTo>
                        <a:cubicBezTo>
                          <a:pt x="6669" y="1917"/>
                          <a:pt x="3334" y="3835"/>
                          <a:pt x="0" y="5752"/>
                        </a:cubicBezTo>
                        <a:lnTo>
                          <a:pt x="917" y="5752"/>
                        </a:lnTo>
                        <a:cubicBezTo>
                          <a:pt x="3549" y="4239"/>
                          <a:pt x="6182" y="2722"/>
                          <a:pt x="8818" y="1208"/>
                        </a:cubicBezTo>
                        <a:cubicBezTo>
                          <a:pt x="9239" y="967"/>
                          <a:pt x="9656" y="725"/>
                          <a:pt x="10077" y="484"/>
                        </a:cubicBezTo>
                        <a:lnTo>
                          <a:pt x="10004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0" name="Google Shape;1390;p33"/>
                  <p:cNvSpPr/>
                  <p:nvPr/>
                </p:nvSpPr>
                <p:spPr>
                  <a:xfrm>
                    <a:off x="2558578" y="4803202"/>
                    <a:ext cx="647860" cy="369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5" h="4482" extrusionOk="0">
                        <a:moveTo>
                          <a:pt x="7792" y="1"/>
                        </a:moveTo>
                        <a:cubicBezTo>
                          <a:pt x="5195" y="1494"/>
                          <a:pt x="2596" y="2988"/>
                          <a:pt x="0" y="4481"/>
                        </a:cubicBezTo>
                        <a:lnTo>
                          <a:pt x="914" y="4481"/>
                        </a:lnTo>
                        <a:cubicBezTo>
                          <a:pt x="2748" y="3428"/>
                          <a:pt x="4580" y="2372"/>
                          <a:pt x="6414" y="1319"/>
                        </a:cubicBezTo>
                        <a:cubicBezTo>
                          <a:pt x="6898" y="1041"/>
                          <a:pt x="7381" y="762"/>
                          <a:pt x="7864" y="484"/>
                        </a:cubicBezTo>
                        <a:lnTo>
                          <a:pt x="7792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1" name="Google Shape;1391;p33"/>
                  <p:cNvSpPr/>
                  <p:nvPr/>
                </p:nvSpPr>
                <p:spPr>
                  <a:xfrm>
                    <a:off x="2772086" y="4916134"/>
                    <a:ext cx="451319" cy="256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9" h="3111" extrusionOk="0">
                        <a:moveTo>
                          <a:pt x="5405" y="1"/>
                        </a:moveTo>
                        <a:cubicBezTo>
                          <a:pt x="3603" y="1037"/>
                          <a:pt x="1802" y="2074"/>
                          <a:pt x="1" y="3110"/>
                        </a:cubicBezTo>
                        <a:lnTo>
                          <a:pt x="915" y="3110"/>
                        </a:lnTo>
                        <a:cubicBezTo>
                          <a:pt x="2133" y="2411"/>
                          <a:pt x="3349" y="1710"/>
                          <a:pt x="4567" y="1010"/>
                        </a:cubicBezTo>
                        <a:cubicBezTo>
                          <a:pt x="4869" y="835"/>
                          <a:pt x="5173" y="663"/>
                          <a:pt x="5478" y="487"/>
                        </a:cubicBezTo>
                        <a:lnTo>
                          <a:pt x="5405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2" name="Google Shape;1392;p33"/>
                  <p:cNvSpPr/>
                  <p:nvPr/>
                </p:nvSpPr>
                <p:spPr>
                  <a:xfrm>
                    <a:off x="2957012" y="5014404"/>
                    <a:ext cx="281055" cy="157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2" h="1918" extrusionOk="0">
                        <a:moveTo>
                          <a:pt x="3339" y="0"/>
                        </a:moveTo>
                        <a:cubicBezTo>
                          <a:pt x="2226" y="639"/>
                          <a:pt x="1113" y="1278"/>
                          <a:pt x="1" y="1917"/>
                        </a:cubicBezTo>
                        <a:lnTo>
                          <a:pt x="918" y="1917"/>
                        </a:lnTo>
                        <a:cubicBezTo>
                          <a:pt x="1613" y="1516"/>
                          <a:pt x="2312" y="1116"/>
                          <a:pt x="3011" y="711"/>
                        </a:cubicBezTo>
                        <a:cubicBezTo>
                          <a:pt x="3143" y="636"/>
                          <a:pt x="3279" y="560"/>
                          <a:pt x="3412" y="483"/>
                        </a:cubicBezTo>
                        <a:lnTo>
                          <a:pt x="333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3" name="Google Shape;1393;p33"/>
                  <p:cNvSpPr/>
                  <p:nvPr/>
                </p:nvSpPr>
                <p:spPr>
                  <a:xfrm>
                    <a:off x="3152645" y="5117698"/>
                    <a:ext cx="100989" cy="546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6" h="664" extrusionOk="0">
                        <a:moveTo>
                          <a:pt x="1153" y="1"/>
                        </a:moveTo>
                        <a:cubicBezTo>
                          <a:pt x="768" y="223"/>
                          <a:pt x="384" y="441"/>
                          <a:pt x="1" y="663"/>
                        </a:cubicBezTo>
                        <a:lnTo>
                          <a:pt x="915" y="663"/>
                        </a:lnTo>
                        <a:cubicBezTo>
                          <a:pt x="1000" y="614"/>
                          <a:pt x="1086" y="564"/>
                          <a:pt x="1173" y="514"/>
                        </a:cubicBezTo>
                        <a:cubicBezTo>
                          <a:pt x="1189" y="504"/>
                          <a:pt x="1209" y="495"/>
                          <a:pt x="1225" y="484"/>
                        </a:cubicBezTo>
                        <a:lnTo>
                          <a:pt x="11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94" name="Google Shape;1394;p33"/>
                <p:cNvGrpSpPr/>
                <p:nvPr/>
              </p:nvGrpSpPr>
              <p:grpSpPr>
                <a:xfrm>
                  <a:off x="2194329" y="3338461"/>
                  <a:ext cx="465816" cy="1833939"/>
                  <a:chOff x="2194329" y="3338461"/>
                  <a:chExt cx="465816" cy="1833939"/>
                </a:xfrm>
              </p:grpSpPr>
              <p:sp>
                <p:nvSpPr>
                  <p:cNvPr id="1395" name="Google Shape;1395;p33"/>
                  <p:cNvSpPr/>
                  <p:nvPr/>
                </p:nvSpPr>
                <p:spPr>
                  <a:xfrm>
                    <a:off x="2194329" y="3338461"/>
                    <a:ext cx="465816" cy="545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5" h="6627" extrusionOk="0">
                        <a:moveTo>
                          <a:pt x="1263" y="331"/>
                        </a:moveTo>
                        <a:cubicBezTo>
                          <a:pt x="1418" y="331"/>
                          <a:pt x="1561" y="391"/>
                          <a:pt x="1693" y="517"/>
                        </a:cubicBezTo>
                        <a:cubicBezTo>
                          <a:pt x="2527" y="1301"/>
                          <a:pt x="2607" y="4153"/>
                          <a:pt x="2604" y="5348"/>
                        </a:cubicBezTo>
                        <a:cubicBezTo>
                          <a:pt x="1806" y="3961"/>
                          <a:pt x="475" y="1341"/>
                          <a:pt x="869" y="543"/>
                        </a:cubicBezTo>
                        <a:cubicBezTo>
                          <a:pt x="932" y="418"/>
                          <a:pt x="1034" y="351"/>
                          <a:pt x="1196" y="334"/>
                        </a:cubicBezTo>
                        <a:cubicBezTo>
                          <a:pt x="1216" y="334"/>
                          <a:pt x="1239" y="331"/>
                          <a:pt x="1263" y="331"/>
                        </a:cubicBezTo>
                        <a:close/>
                        <a:moveTo>
                          <a:pt x="4088" y="305"/>
                        </a:moveTo>
                        <a:cubicBezTo>
                          <a:pt x="4120" y="305"/>
                          <a:pt x="4200" y="364"/>
                          <a:pt x="4296" y="543"/>
                        </a:cubicBezTo>
                        <a:cubicBezTo>
                          <a:pt x="5078" y="1963"/>
                          <a:pt x="3693" y="4474"/>
                          <a:pt x="3035" y="5527"/>
                        </a:cubicBezTo>
                        <a:cubicBezTo>
                          <a:pt x="3250" y="2981"/>
                          <a:pt x="3683" y="394"/>
                          <a:pt x="4084" y="305"/>
                        </a:cubicBezTo>
                        <a:close/>
                        <a:moveTo>
                          <a:pt x="4093" y="1"/>
                        </a:moveTo>
                        <a:cubicBezTo>
                          <a:pt x="4068" y="1"/>
                          <a:pt x="4043" y="4"/>
                          <a:pt x="4018" y="10"/>
                        </a:cubicBezTo>
                        <a:cubicBezTo>
                          <a:pt x="3441" y="135"/>
                          <a:pt x="3081" y="2246"/>
                          <a:pt x="2879" y="4023"/>
                        </a:cubicBezTo>
                        <a:cubicBezTo>
                          <a:pt x="2806" y="2652"/>
                          <a:pt x="2574" y="927"/>
                          <a:pt x="1899" y="294"/>
                        </a:cubicBezTo>
                        <a:cubicBezTo>
                          <a:pt x="1711" y="116"/>
                          <a:pt x="1495" y="28"/>
                          <a:pt x="1259" y="28"/>
                        </a:cubicBezTo>
                        <a:cubicBezTo>
                          <a:pt x="1227" y="28"/>
                          <a:pt x="1196" y="30"/>
                          <a:pt x="1164" y="33"/>
                        </a:cubicBezTo>
                        <a:cubicBezTo>
                          <a:pt x="901" y="60"/>
                          <a:pt x="707" y="189"/>
                          <a:pt x="597" y="407"/>
                        </a:cubicBezTo>
                        <a:cubicBezTo>
                          <a:pt x="1" y="1616"/>
                          <a:pt x="2345" y="5527"/>
                          <a:pt x="2617" y="5967"/>
                        </a:cubicBezTo>
                        <a:lnTo>
                          <a:pt x="2690" y="6087"/>
                        </a:lnTo>
                        <a:cubicBezTo>
                          <a:pt x="2690" y="6087"/>
                          <a:pt x="2686" y="6090"/>
                          <a:pt x="2686" y="6093"/>
                        </a:cubicBezTo>
                        <a:lnTo>
                          <a:pt x="2650" y="6626"/>
                        </a:lnTo>
                        <a:lnTo>
                          <a:pt x="2849" y="6348"/>
                        </a:lnTo>
                        <a:lnTo>
                          <a:pt x="2879" y="6394"/>
                        </a:lnTo>
                        <a:lnTo>
                          <a:pt x="2882" y="6305"/>
                        </a:lnTo>
                        <a:lnTo>
                          <a:pt x="2961" y="6192"/>
                        </a:lnTo>
                        <a:cubicBezTo>
                          <a:pt x="3074" y="6036"/>
                          <a:pt x="5654" y="2388"/>
                          <a:pt x="4561" y="394"/>
                        </a:cubicBezTo>
                        <a:cubicBezTo>
                          <a:pt x="4417" y="134"/>
                          <a:pt x="4260" y="1"/>
                          <a:pt x="4093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6" name="Google Shape;1396;p33"/>
                  <p:cNvSpPr/>
                  <p:nvPr/>
                </p:nvSpPr>
                <p:spPr>
                  <a:xfrm>
                    <a:off x="2380984" y="3762348"/>
                    <a:ext cx="256178" cy="1410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0" h="17118" extrusionOk="0">
                        <a:moveTo>
                          <a:pt x="0" y="0"/>
                        </a:moveTo>
                        <a:lnTo>
                          <a:pt x="1206" y="17117"/>
                        </a:lnTo>
                        <a:lnTo>
                          <a:pt x="3110" y="17117"/>
                        </a:lnTo>
                        <a:lnTo>
                          <a:pt x="1169" y="7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397" name="Google Shape;1397;p33"/>
              <p:cNvGrpSpPr/>
              <p:nvPr/>
            </p:nvGrpSpPr>
            <p:grpSpPr>
              <a:xfrm>
                <a:off x="7571181" y="2643277"/>
                <a:ext cx="658777" cy="653684"/>
                <a:chOff x="6409817" y="3847558"/>
                <a:chExt cx="1323644" cy="1313674"/>
              </a:xfrm>
            </p:grpSpPr>
            <p:sp>
              <p:nvSpPr>
                <p:cNvPr id="1398" name="Google Shape;1398;p33"/>
                <p:cNvSpPr/>
                <p:nvPr/>
              </p:nvSpPr>
              <p:spPr>
                <a:xfrm>
                  <a:off x="6632140" y="3847558"/>
                  <a:ext cx="974961" cy="74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6" h="9059" extrusionOk="0">
                      <a:moveTo>
                        <a:pt x="3551" y="5264"/>
                      </a:moveTo>
                      <a:cubicBezTo>
                        <a:pt x="3555" y="5264"/>
                        <a:pt x="3559" y="5264"/>
                        <a:pt x="3563" y="5264"/>
                      </a:cubicBezTo>
                      <a:cubicBezTo>
                        <a:pt x="3620" y="5354"/>
                        <a:pt x="3626" y="5470"/>
                        <a:pt x="3580" y="5589"/>
                      </a:cubicBezTo>
                      <a:cubicBezTo>
                        <a:pt x="3514" y="5751"/>
                        <a:pt x="3368" y="5877"/>
                        <a:pt x="3216" y="5900"/>
                      </a:cubicBezTo>
                      <a:cubicBezTo>
                        <a:pt x="3186" y="5905"/>
                        <a:pt x="3156" y="5908"/>
                        <a:pt x="3127" y="5908"/>
                      </a:cubicBezTo>
                      <a:cubicBezTo>
                        <a:pt x="3069" y="5908"/>
                        <a:pt x="3014" y="5898"/>
                        <a:pt x="2961" y="5880"/>
                      </a:cubicBezTo>
                      <a:cubicBezTo>
                        <a:pt x="3007" y="5685"/>
                        <a:pt x="3106" y="5502"/>
                        <a:pt x="3236" y="5387"/>
                      </a:cubicBezTo>
                      <a:cubicBezTo>
                        <a:pt x="3332" y="5304"/>
                        <a:pt x="3439" y="5264"/>
                        <a:pt x="3551" y="5264"/>
                      </a:cubicBezTo>
                      <a:close/>
                      <a:moveTo>
                        <a:pt x="5752" y="1811"/>
                      </a:moveTo>
                      <a:cubicBezTo>
                        <a:pt x="5941" y="1811"/>
                        <a:pt x="6094" y="1877"/>
                        <a:pt x="6223" y="2016"/>
                      </a:cubicBezTo>
                      <a:cubicBezTo>
                        <a:pt x="7180" y="3049"/>
                        <a:pt x="6316" y="7457"/>
                        <a:pt x="6084" y="8546"/>
                      </a:cubicBezTo>
                      <a:cubicBezTo>
                        <a:pt x="5700" y="7539"/>
                        <a:pt x="4275" y="3566"/>
                        <a:pt x="5030" y="2231"/>
                      </a:cubicBezTo>
                      <a:cubicBezTo>
                        <a:pt x="5166" y="1996"/>
                        <a:pt x="5359" y="1860"/>
                        <a:pt x="5620" y="1820"/>
                      </a:cubicBezTo>
                      <a:cubicBezTo>
                        <a:pt x="5666" y="1814"/>
                        <a:pt x="5709" y="1811"/>
                        <a:pt x="5752" y="1811"/>
                      </a:cubicBezTo>
                      <a:close/>
                      <a:moveTo>
                        <a:pt x="10448" y="2943"/>
                      </a:moveTo>
                      <a:cubicBezTo>
                        <a:pt x="10580" y="2943"/>
                        <a:pt x="10687" y="3016"/>
                        <a:pt x="10769" y="3168"/>
                      </a:cubicBezTo>
                      <a:cubicBezTo>
                        <a:pt x="11567" y="4628"/>
                        <a:pt x="7401" y="7778"/>
                        <a:pt x="6312" y="8566"/>
                      </a:cubicBezTo>
                      <a:cubicBezTo>
                        <a:pt x="7398" y="6480"/>
                        <a:pt x="9478" y="2959"/>
                        <a:pt x="10445" y="2943"/>
                      </a:cubicBezTo>
                      <a:close/>
                      <a:moveTo>
                        <a:pt x="836" y="0"/>
                      </a:moveTo>
                      <a:cubicBezTo>
                        <a:pt x="526" y="0"/>
                        <a:pt x="236" y="51"/>
                        <a:pt x="1" y="112"/>
                      </a:cubicBezTo>
                      <a:lnTo>
                        <a:pt x="40" y="261"/>
                      </a:lnTo>
                      <a:cubicBezTo>
                        <a:pt x="266" y="203"/>
                        <a:pt x="544" y="154"/>
                        <a:pt x="841" y="154"/>
                      </a:cubicBezTo>
                      <a:cubicBezTo>
                        <a:pt x="1139" y="154"/>
                        <a:pt x="1456" y="203"/>
                        <a:pt x="1758" y="340"/>
                      </a:cubicBezTo>
                      <a:cubicBezTo>
                        <a:pt x="2315" y="595"/>
                        <a:pt x="2692" y="1148"/>
                        <a:pt x="2683" y="1681"/>
                      </a:cubicBezTo>
                      <a:cubicBezTo>
                        <a:pt x="2680" y="1999"/>
                        <a:pt x="2553" y="2294"/>
                        <a:pt x="2418" y="2605"/>
                      </a:cubicBezTo>
                      <a:cubicBezTo>
                        <a:pt x="2339" y="2794"/>
                        <a:pt x="2255" y="2989"/>
                        <a:pt x="2200" y="3194"/>
                      </a:cubicBezTo>
                      <a:cubicBezTo>
                        <a:pt x="2093" y="3585"/>
                        <a:pt x="2100" y="3992"/>
                        <a:pt x="2116" y="4443"/>
                      </a:cubicBezTo>
                      <a:cubicBezTo>
                        <a:pt x="2130" y="4764"/>
                        <a:pt x="2146" y="5161"/>
                        <a:pt x="2319" y="5502"/>
                      </a:cubicBezTo>
                      <a:cubicBezTo>
                        <a:pt x="2414" y="5688"/>
                        <a:pt x="2580" y="5877"/>
                        <a:pt x="2788" y="5979"/>
                      </a:cubicBezTo>
                      <a:cubicBezTo>
                        <a:pt x="2785" y="6016"/>
                        <a:pt x="2782" y="6052"/>
                        <a:pt x="2782" y="6089"/>
                      </a:cubicBezTo>
                      <a:cubicBezTo>
                        <a:pt x="2765" y="6827"/>
                        <a:pt x="3226" y="7589"/>
                        <a:pt x="3977" y="8082"/>
                      </a:cubicBezTo>
                      <a:cubicBezTo>
                        <a:pt x="4590" y="8487"/>
                        <a:pt x="5299" y="8681"/>
                        <a:pt x="5995" y="8857"/>
                      </a:cubicBezTo>
                      <a:lnTo>
                        <a:pt x="5898" y="9043"/>
                      </a:lnTo>
                      <a:lnTo>
                        <a:pt x="6067" y="8927"/>
                      </a:lnTo>
                      <a:lnTo>
                        <a:pt x="6123" y="9059"/>
                      </a:lnTo>
                      <a:lnTo>
                        <a:pt x="6160" y="8900"/>
                      </a:lnTo>
                      <a:cubicBezTo>
                        <a:pt x="6169" y="8904"/>
                        <a:pt x="6183" y="8904"/>
                        <a:pt x="6193" y="8907"/>
                      </a:cubicBezTo>
                      <a:lnTo>
                        <a:pt x="6213" y="8824"/>
                      </a:lnTo>
                      <a:cubicBezTo>
                        <a:pt x="6881" y="8354"/>
                        <a:pt x="11836" y="4797"/>
                        <a:pt x="10905" y="3095"/>
                      </a:cubicBezTo>
                      <a:cubicBezTo>
                        <a:pt x="10794" y="2893"/>
                        <a:pt x="10635" y="2791"/>
                        <a:pt x="10450" y="2791"/>
                      </a:cubicBezTo>
                      <a:cubicBezTo>
                        <a:pt x="10447" y="2791"/>
                        <a:pt x="10444" y="2791"/>
                        <a:pt x="10441" y="2791"/>
                      </a:cubicBezTo>
                      <a:cubicBezTo>
                        <a:pt x="9305" y="2807"/>
                        <a:pt x="7060" y="6838"/>
                        <a:pt x="6296" y="8278"/>
                      </a:cubicBezTo>
                      <a:cubicBezTo>
                        <a:pt x="6594" y="6824"/>
                        <a:pt x="7279" y="2933"/>
                        <a:pt x="6335" y="1913"/>
                      </a:cubicBezTo>
                      <a:cubicBezTo>
                        <a:pt x="6179" y="1743"/>
                        <a:pt x="5985" y="1659"/>
                        <a:pt x="5757" y="1659"/>
                      </a:cubicBezTo>
                      <a:cubicBezTo>
                        <a:pt x="5706" y="1659"/>
                        <a:pt x="5652" y="1663"/>
                        <a:pt x="5597" y="1672"/>
                      </a:cubicBezTo>
                      <a:cubicBezTo>
                        <a:pt x="5292" y="1718"/>
                        <a:pt x="5057" y="1880"/>
                        <a:pt x="4902" y="2158"/>
                      </a:cubicBezTo>
                      <a:cubicBezTo>
                        <a:pt x="4070" y="3615"/>
                        <a:pt x="5653" y="7860"/>
                        <a:pt x="5978" y="8698"/>
                      </a:cubicBezTo>
                      <a:cubicBezTo>
                        <a:pt x="5312" y="8530"/>
                        <a:pt x="4639" y="8334"/>
                        <a:pt x="4060" y="7957"/>
                      </a:cubicBezTo>
                      <a:cubicBezTo>
                        <a:pt x="3504" y="7593"/>
                        <a:pt x="2918" y="6910"/>
                        <a:pt x="2935" y="6092"/>
                      </a:cubicBezTo>
                      <a:cubicBezTo>
                        <a:pt x="2935" y="6072"/>
                        <a:pt x="2935" y="6052"/>
                        <a:pt x="2938" y="6036"/>
                      </a:cubicBezTo>
                      <a:cubicBezTo>
                        <a:pt x="3001" y="6051"/>
                        <a:pt x="3066" y="6061"/>
                        <a:pt x="3134" y="6061"/>
                      </a:cubicBezTo>
                      <a:cubicBezTo>
                        <a:pt x="3168" y="6061"/>
                        <a:pt x="3203" y="6058"/>
                        <a:pt x="3239" y="6052"/>
                      </a:cubicBezTo>
                      <a:cubicBezTo>
                        <a:pt x="3447" y="6019"/>
                        <a:pt x="3636" y="5860"/>
                        <a:pt x="3719" y="5645"/>
                      </a:cubicBezTo>
                      <a:cubicBezTo>
                        <a:pt x="3792" y="5463"/>
                        <a:pt x="3772" y="5277"/>
                        <a:pt x="3663" y="5145"/>
                      </a:cubicBezTo>
                      <a:lnTo>
                        <a:pt x="3643" y="5118"/>
                      </a:lnTo>
                      <a:lnTo>
                        <a:pt x="3613" y="5115"/>
                      </a:lnTo>
                      <a:cubicBezTo>
                        <a:pt x="3591" y="5113"/>
                        <a:pt x="3568" y="5111"/>
                        <a:pt x="3546" y="5111"/>
                      </a:cubicBezTo>
                      <a:cubicBezTo>
                        <a:pt x="3398" y="5111"/>
                        <a:pt x="3257" y="5168"/>
                        <a:pt x="3137" y="5274"/>
                      </a:cubicBezTo>
                      <a:cubicBezTo>
                        <a:pt x="2987" y="5403"/>
                        <a:pt x="2875" y="5602"/>
                        <a:pt x="2819" y="5820"/>
                      </a:cubicBezTo>
                      <a:cubicBezTo>
                        <a:pt x="2663" y="5731"/>
                        <a:pt x="2530" y="5586"/>
                        <a:pt x="2454" y="5433"/>
                      </a:cubicBezTo>
                      <a:cubicBezTo>
                        <a:pt x="2295" y="5122"/>
                        <a:pt x="2282" y="4744"/>
                        <a:pt x="2269" y="4440"/>
                      </a:cubicBezTo>
                      <a:cubicBezTo>
                        <a:pt x="2252" y="3999"/>
                        <a:pt x="2246" y="3605"/>
                        <a:pt x="2348" y="3231"/>
                      </a:cubicBezTo>
                      <a:cubicBezTo>
                        <a:pt x="2398" y="3039"/>
                        <a:pt x="2481" y="2850"/>
                        <a:pt x="2560" y="2665"/>
                      </a:cubicBezTo>
                      <a:cubicBezTo>
                        <a:pt x="2692" y="2354"/>
                        <a:pt x="2828" y="2032"/>
                        <a:pt x="2835" y="1684"/>
                      </a:cubicBezTo>
                      <a:cubicBezTo>
                        <a:pt x="2845" y="1082"/>
                        <a:pt x="2441" y="486"/>
                        <a:pt x="1822" y="204"/>
                      </a:cubicBezTo>
                      <a:cubicBezTo>
                        <a:pt x="1495" y="54"/>
                        <a:pt x="1155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99" name="Google Shape;1399;p33"/>
                <p:cNvGrpSpPr/>
                <p:nvPr/>
              </p:nvGrpSpPr>
              <p:grpSpPr>
                <a:xfrm>
                  <a:off x="6409817" y="4447803"/>
                  <a:ext cx="1323644" cy="713428"/>
                  <a:chOff x="6409817" y="4447803"/>
                  <a:chExt cx="1323644" cy="713428"/>
                </a:xfrm>
              </p:grpSpPr>
              <p:sp>
                <p:nvSpPr>
                  <p:cNvPr id="1400" name="Google Shape;1400;p33"/>
                  <p:cNvSpPr/>
                  <p:nvPr/>
                </p:nvSpPr>
                <p:spPr>
                  <a:xfrm>
                    <a:off x="6409817" y="4447803"/>
                    <a:ext cx="1323644" cy="7134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9" h="8661" extrusionOk="0">
                        <a:moveTo>
                          <a:pt x="6951" y="3845"/>
                        </a:moveTo>
                        <a:cubicBezTo>
                          <a:pt x="8107" y="3845"/>
                          <a:pt x="8104" y="5643"/>
                          <a:pt x="6951" y="5643"/>
                        </a:cubicBezTo>
                        <a:cubicBezTo>
                          <a:pt x="5793" y="5643"/>
                          <a:pt x="5796" y="3845"/>
                          <a:pt x="6951" y="3845"/>
                        </a:cubicBezTo>
                        <a:close/>
                        <a:moveTo>
                          <a:pt x="13224" y="4796"/>
                        </a:moveTo>
                        <a:cubicBezTo>
                          <a:pt x="14369" y="4796"/>
                          <a:pt x="14366" y="6574"/>
                          <a:pt x="13224" y="6574"/>
                        </a:cubicBezTo>
                        <a:cubicBezTo>
                          <a:pt x="12081" y="6574"/>
                          <a:pt x="12081" y="4796"/>
                          <a:pt x="13224" y="4796"/>
                        </a:cubicBezTo>
                        <a:close/>
                        <a:moveTo>
                          <a:pt x="3514" y="6207"/>
                        </a:moveTo>
                        <a:cubicBezTo>
                          <a:pt x="4686" y="6207"/>
                          <a:pt x="4686" y="8031"/>
                          <a:pt x="3514" y="8031"/>
                        </a:cubicBezTo>
                        <a:cubicBezTo>
                          <a:pt x="2342" y="8031"/>
                          <a:pt x="2342" y="6207"/>
                          <a:pt x="3514" y="6207"/>
                        </a:cubicBezTo>
                        <a:close/>
                        <a:moveTo>
                          <a:pt x="9813" y="6713"/>
                        </a:moveTo>
                        <a:cubicBezTo>
                          <a:pt x="10968" y="6713"/>
                          <a:pt x="10968" y="8507"/>
                          <a:pt x="9813" y="8507"/>
                        </a:cubicBezTo>
                        <a:cubicBezTo>
                          <a:pt x="8657" y="8507"/>
                          <a:pt x="8657" y="6713"/>
                          <a:pt x="9813" y="6713"/>
                        </a:cubicBezTo>
                        <a:close/>
                        <a:moveTo>
                          <a:pt x="1100" y="0"/>
                        </a:moveTo>
                        <a:lnTo>
                          <a:pt x="702" y="3120"/>
                        </a:lnTo>
                        <a:cubicBezTo>
                          <a:pt x="756" y="3110"/>
                          <a:pt x="812" y="3107"/>
                          <a:pt x="868" y="3107"/>
                        </a:cubicBezTo>
                        <a:cubicBezTo>
                          <a:pt x="2044" y="3107"/>
                          <a:pt x="2041" y="4928"/>
                          <a:pt x="868" y="4928"/>
                        </a:cubicBezTo>
                        <a:cubicBezTo>
                          <a:pt x="722" y="4928"/>
                          <a:pt x="593" y="4898"/>
                          <a:pt x="484" y="4848"/>
                        </a:cubicBezTo>
                        <a:lnTo>
                          <a:pt x="1" y="8660"/>
                        </a:lnTo>
                        <a:lnTo>
                          <a:pt x="15194" y="8660"/>
                        </a:lnTo>
                        <a:cubicBezTo>
                          <a:pt x="15303" y="8607"/>
                          <a:pt x="15435" y="8577"/>
                          <a:pt x="15584" y="8577"/>
                        </a:cubicBezTo>
                        <a:cubicBezTo>
                          <a:pt x="15733" y="8577"/>
                          <a:pt x="15862" y="8607"/>
                          <a:pt x="15972" y="8660"/>
                        </a:cubicBezTo>
                        <a:lnTo>
                          <a:pt x="16068" y="8660"/>
                        </a:lnTo>
                        <a:lnTo>
                          <a:pt x="16068" y="4494"/>
                        </a:lnTo>
                        <a:cubicBezTo>
                          <a:pt x="15194" y="4422"/>
                          <a:pt x="15061" y="3259"/>
                          <a:pt x="15667" y="2855"/>
                        </a:cubicBezTo>
                        <a:lnTo>
                          <a:pt x="11733" y="2083"/>
                        </a:lnTo>
                        <a:lnTo>
                          <a:pt x="11733" y="2083"/>
                        </a:lnTo>
                        <a:cubicBezTo>
                          <a:pt x="11856" y="2597"/>
                          <a:pt x="11575" y="3222"/>
                          <a:pt x="10892" y="3222"/>
                        </a:cubicBezTo>
                        <a:cubicBezTo>
                          <a:pt x="10068" y="3222"/>
                          <a:pt x="9832" y="2305"/>
                          <a:pt x="10187" y="1782"/>
                        </a:cubicBezTo>
                        <a:lnTo>
                          <a:pt x="6071" y="974"/>
                        </a:lnTo>
                        <a:cubicBezTo>
                          <a:pt x="6044" y="1411"/>
                          <a:pt x="5753" y="1828"/>
                          <a:pt x="5189" y="1828"/>
                        </a:cubicBezTo>
                        <a:cubicBezTo>
                          <a:pt x="4485" y="1828"/>
                          <a:pt x="4203" y="1166"/>
                          <a:pt x="4352" y="639"/>
                        </a:cubicBezTo>
                        <a:lnTo>
                          <a:pt x="1100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401" name="Google Shape;1401;p33"/>
                  <p:cNvGrpSpPr/>
                  <p:nvPr/>
                </p:nvGrpSpPr>
                <p:grpSpPr>
                  <a:xfrm>
                    <a:off x="6447139" y="4500434"/>
                    <a:ext cx="1160578" cy="659576"/>
                    <a:chOff x="6447139" y="4500434"/>
                    <a:chExt cx="1160578" cy="659576"/>
                  </a:xfrm>
                </p:grpSpPr>
                <p:sp>
                  <p:nvSpPr>
                    <p:cNvPr id="1402" name="Google Shape;1402;p33"/>
                    <p:cNvSpPr/>
                    <p:nvPr/>
                  </p:nvSpPr>
                  <p:spPr>
                    <a:xfrm>
                      <a:off x="6447139" y="4694347"/>
                      <a:ext cx="144670" cy="168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1" h="1821" extrusionOk="0">
                          <a:moveTo>
                            <a:pt x="385" y="0"/>
                          </a:moveTo>
                          <a:cubicBezTo>
                            <a:pt x="329" y="0"/>
                            <a:pt x="273" y="3"/>
                            <a:pt x="219" y="13"/>
                          </a:cubicBezTo>
                          <a:lnTo>
                            <a:pt x="1" y="1741"/>
                          </a:lnTo>
                          <a:cubicBezTo>
                            <a:pt x="110" y="1791"/>
                            <a:pt x="239" y="1821"/>
                            <a:pt x="385" y="1821"/>
                          </a:cubicBezTo>
                          <a:cubicBezTo>
                            <a:pt x="1558" y="1821"/>
                            <a:pt x="1561" y="0"/>
                            <a:pt x="385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3" name="Google Shape;1403;p33"/>
                    <p:cNvSpPr/>
                    <p:nvPr/>
                  </p:nvSpPr>
                  <p:spPr>
                    <a:xfrm>
                      <a:off x="6750446" y="4500434"/>
                      <a:ext cx="166724" cy="1062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8" h="1190" extrusionOk="0">
                          <a:moveTo>
                            <a:pt x="149" y="0"/>
                          </a:moveTo>
                          <a:lnTo>
                            <a:pt x="149" y="0"/>
                          </a:lnTo>
                          <a:cubicBezTo>
                            <a:pt x="0" y="527"/>
                            <a:pt x="282" y="1189"/>
                            <a:pt x="986" y="1189"/>
                          </a:cubicBezTo>
                          <a:cubicBezTo>
                            <a:pt x="1550" y="1189"/>
                            <a:pt x="1841" y="772"/>
                            <a:pt x="1868" y="335"/>
                          </a:cubicBezTo>
                          <a:lnTo>
                            <a:pt x="149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4" name="Google Shape;1404;p33"/>
                    <p:cNvSpPr/>
                    <p:nvPr/>
                  </p:nvSpPr>
                  <p:spPr>
                    <a:xfrm>
                      <a:off x="7217843" y="4594584"/>
                      <a:ext cx="170851" cy="121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24" h="1441" extrusionOk="0">
                          <a:moveTo>
                            <a:pt x="355" y="0"/>
                          </a:moveTo>
                          <a:lnTo>
                            <a:pt x="355" y="0"/>
                          </a:lnTo>
                          <a:cubicBezTo>
                            <a:pt x="0" y="523"/>
                            <a:pt x="236" y="1440"/>
                            <a:pt x="1060" y="1440"/>
                          </a:cubicBezTo>
                          <a:cubicBezTo>
                            <a:pt x="1743" y="1440"/>
                            <a:pt x="2024" y="815"/>
                            <a:pt x="1901" y="301"/>
                          </a:cubicBezTo>
                          <a:lnTo>
                            <a:pt x="355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5" name="Google Shape;1405;p33"/>
                    <p:cNvSpPr/>
                    <p:nvPr/>
                  </p:nvSpPr>
                  <p:spPr>
                    <a:xfrm>
                      <a:off x="7390565" y="4831672"/>
                      <a:ext cx="217152" cy="1687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89" h="1779" extrusionOk="0">
                          <a:moveTo>
                            <a:pt x="1144" y="1"/>
                          </a:moveTo>
                          <a:cubicBezTo>
                            <a:pt x="1" y="1"/>
                            <a:pt x="1" y="1779"/>
                            <a:pt x="1144" y="1779"/>
                          </a:cubicBezTo>
                          <a:cubicBezTo>
                            <a:pt x="2286" y="1779"/>
                            <a:pt x="2289" y="1"/>
                            <a:pt x="1144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6" name="Google Shape;1406;p33"/>
                    <p:cNvSpPr/>
                    <p:nvPr/>
                  </p:nvSpPr>
                  <p:spPr>
                    <a:xfrm>
                      <a:off x="6864603" y="4753107"/>
                      <a:ext cx="235899" cy="1689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5" h="1799" extrusionOk="0">
                          <a:moveTo>
                            <a:pt x="1159" y="0"/>
                          </a:moveTo>
                          <a:cubicBezTo>
                            <a:pt x="4" y="0"/>
                            <a:pt x="1" y="1798"/>
                            <a:pt x="1159" y="1798"/>
                          </a:cubicBezTo>
                          <a:cubicBezTo>
                            <a:pt x="2312" y="1798"/>
                            <a:pt x="2315" y="0"/>
                            <a:pt x="115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7" name="Google Shape;1407;p33"/>
                    <p:cNvSpPr/>
                    <p:nvPr/>
                  </p:nvSpPr>
                  <p:spPr>
                    <a:xfrm>
                      <a:off x="6590714" y="4949723"/>
                      <a:ext cx="217128" cy="1688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46" h="1825" extrusionOk="0">
                          <a:moveTo>
                            <a:pt x="1173" y="1"/>
                          </a:moveTo>
                          <a:cubicBezTo>
                            <a:pt x="1" y="1"/>
                            <a:pt x="1" y="1825"/>
                            <a:pt x="1173" y="1825"/>
                          </a:cubicBezTo>
                          <a:cubicBezTo>
                            <a:pt x="2345" y="1825"/>
                            <a:pt x="2345" y="1"/>
                            <a:pt x="1173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8" name="Google Shape;1408;p33"/>
                    <p:cNvSpPr/>
                    <p:nvPr/>
                  </p:nvSpPr>
                  <p:spPr>
                    <a:xfrm>
                      <a:off x="7108180" y="4989310"/>
                      <a:ext cx="219822" cy="1707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3" h="1796" extrusionOk="0">
                          <a:moveTo>
                            <a:pt x="1157" y="1"/>
                          </a:moveTo>
                          <a:cubicBezTo>
                            <a:pt x="1" y="1"/>
                            <a:pt x="1" y="1795"/>
                            <a:pt x="1157" y="1795"/>
                          </a:cubicBezTo>
                          <a:cubicBezTo>
                            <a:pt x="2312" y="1795"/>
                            <a:pt x="2312" y="1"/>
                            <a:pt x="1157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409" name="Google Shape;1409;p33"/>
              <p:cNvGrpSpPr/>
              <p:nvPr/>
            </p:nvGrpSpPr>
            <p:grpSpPr>
              <a:xfrm flipH="1">
                <a:off x="7999725" y="2560919"/>
                <a:ext cx="757181" cy="818373"/>
                <a:chOff x="-22716" y="3092143"/>
                <a:chExt cx="1924710" cy="2080258"/>
              </a:xfrm>
            </p:grpSpPr>
            <p:sp>
              <p:nvSpPr>
                <p:cNvPr id="1410" name="Google Shape;1410;p33"/>
                <p:cNvSpPr/>
                <p:nvPr/>
              </p:nvSpPr>
              <p:spPr>
                <a:xfrm>
                  <a:off x="-17279" y="3673139"/>
                  <a:ext cx="1773150" cy="1499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6" h="18201" extrusionOk="0">
                      <a:moveTo>
                        <a:pt x="6024" y="0"/>
                      </a:moveTo>
                      <a:lnTo>
                        <a:pt x="5676" y="454"/>
                      </a:lnTo>
                      <a:lnTo>
                        <a:pt x="5398" y="821"/>
                      </a:lnTo>
                      <a:lnTo>
                        <a:pt x="4623" y="1834"/>
                      </a:lnTo>
                      <a:lnTo>
                        <a:pt x="4342" y="2206"/>
                      </a:lnTo>
                      <a:lnTo>
                        <a:pt x="3428" y="3404"/>
                      </a:lnTo>
                      <a:lnTo>
                        <a:pt x="3146" y="3772"/>
                      </a:lnTo>
                      <a:lnTo>
                        <a:pt x="2130" y="5106"/>
                      </a:lnTo>
                      <a:lnTo>
                        <a:pt x="1852" y="5474"/>
                      </a:lnTo>
                      <a:lnTo>
                        <a:pt x="967" y="6630"/>
                      </a:lnTo>
                      <a:lnTo>
                        <a:pt x="689" y="6997"/>
                      </a:lnTo>
                      <a:lnTo>
                        <a:pt x="1" y="7902"/>
                      </a:lnTo>
                      <a:lnTo>
                        <a:pt x="1" y="18200"/>
                      </a:lnTo>
                      <a:lnTo>
                        <a:pt x="16191" y="18200"/>
                      </a:lnTo>
                      <a:lnTo>
                        <a:pt x="16234" y="18111"/>
                      </a:lnTo>
                      <a:lnTo>
                        <a:pt x="17339" y="15846"/>
                      </a:lnTo>
                      <a:lnTo>
                        <a:pt x="17542" y="15435"/>
                      </a:lnTo>
                      <a:lnTo>
                        <a:pt x="18257" y="13978"/>
                      </a:lnTo>
                      <a:lnTo>
                        <a:pt x="18456" y="13567"/>
                      </a:lnTo>
                      <a:lnTo>
                        <a:pt x="19310" y="11819"/>
                      </a:lnTo>
                      <a:lnTo>
                        <a:pt x="19512" y="11411"/>
                      </a:lnTo>
                      <a:lnTo>
                        <a:pt x="20078" y="10249"/>
                      </a:lnTo>
                      <a:lnTo>
                        <a:pt x="20280" y="9838"/>
                      </a:lnTo>
                      <a:lnTo>
                        <a:pt x="20816" y="8739"/>
                      </a:lnTo>
                      <a:lnTo>
                        <a:pt x="21019" y="8332"/>
                      </a:lnTo>
                      <a:lnTo>
                        <a:pt x="21522" y="7298"/>
                      </a:lnTo>
                      <a:lnTo>
                        <a:pt x="21525" y="7298"/>
                      </a:lnTo>
                      <a:cubicBezTo>
                        <a:pt x="21508" y="7252"/>
                        <a:pt x="19257" y="6210"/>
                        <a:pt x="16922" y="5129"/>
                      </a:cubicBezTo>
                      <a:lnTo>
                        <a:pt x="14180" y="3841"/>
                      </a:lnTo>
                      <a:lnTo>
                        <a:pt x="14167" y="3855"/>
                      </a:lnTo>
                      <a:cubicBezTo>
                        <a:pt x="12789" y="3216"/>
                        <a:pt x="11773" y="2736"/>
                        <a:pt x="11763" y="2702"/>
                      </a:cubicBezTo>
                      <a:lnTo>
                        <a:pt x="6024" y="0"/>
                      </a:ln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11" name="Google Shape;1411;p33"/>
                <p:cNvGrpSpPr/>
                <p:nvPr/>
              </p:nvGrpSpPr>
              <p:grpSpPr>
                <a:xfrm>
                  <a:off x="-22716" y="3710453"/>
                  <a:ext cx="1736822" cy="1461944"/>
                  <a:chOff x="-22716" y="3710453"/>
                  <a:chExt cx="1736822" cy="1461944"/>
                </a:xfrm>
              </p:grpSpPr>
              <p:sp>
                <p:nvSpPr>
                  <p:cNvPr id="1412" name="Google Shape;1412;p33"/>
                  <p:cNvSpPr/>
                  <p:nvPr/>
                </p:nvSpPr>
                <p:spPr>
                  <a:xfrm>
                    <a:off x="427283" y="3710453"/>
                    <a:ext cx="1286823" cy="682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22" h="8287" extrusionOk="0">
                        <a:moveTo>
                          <a:pt x="279" y="1"/>
                        </a:moveTo>
                        <a:lnTo>
                          <a:pt x="1" y="368"/>
                        </a:lnTo>
                        <a:cubicBezTo>
                          <a:pt x="1908" y="1342"/>
                          <a:pt x="3816" y="2319"/>
                          <a:pt x="5723" y="3299"/>
                        </a:cubicBezTo>
                        <a:cubicBezTo>
                          <a:pt x="6522" y="3706"/>
                          <a:pt x="7323" y="4117"/>
                          <a:pt x="8121" y="4528"/>
                        </a:cubicBezTo>
                        <a:cubicBezTo>
                          <a:pt x="10555" y="5780"/>
                          <a:pt x="12989" y="7031"/>
                          <a:pt x="15419" y="8286"/>
                        </a:cubicBezTo>
                        <a:lnTo>
                          <a:pt x="15622" y="7879"/>
                        </a:lnTo>
                        <a:cubicBezTo>
                          <a:pt x="13198" y="6627"/>
                          <a:pt x="10774" y="5382"/>
                          <a:pt x="8350" y="4137"/>
                        </a:cubicBezTo>
                        <a:cubicBezTo>
                          <a:pt x="8088" y="4001"/>
                          <a:pt x="7826" y="3865"/>
                          <a:pt x="7565" y="3733"/>
                        </a:cubicBezTo>
                        <a:cubicBezTo>
                          <a:pt x="7508" y="3703"/>
                          <a:pt x="7449" y="3673"/>
                          <a:pt x="7392" y="3643"/>
                        </a:cubicBezTo>
                        <a:cubicBezTo>
                          <a:pt x="7346" y="3620"/>
                          <a:pt x="7300" y="3597"/>
                          <a:pt x="7253" y="3574"/>
                        </a:cubicBezTo>
                        <a:cubicBezTo>
                          <a:pt x="7170" y="3527"/>
                          <a:pt x="7088" y="3488"/>
                          <a:pt x="7008" y="3448"/>
                        </a:cubicBezTo>
                        <a:cubicBezTo>
                          <a:pt x="6690" y="3282"/>
                          <a:pt x="6376" y="3120"/>
                          <a:pt x="6058" y="2958"/>
                        </a:cubicBezTo>
                        <a:cubicBezTo>
                          <a:pt x="4134" y="1971"/>
                          <a:pt x="2206" y="984"/>
                          <a:pt x="27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3" name="Google Shape;1413;p33"/>
                  <p:cNvSpPr/>
                  <p:nvPr/>
                </p:nvSpPr>
                <p:spPr>
                  <a:xfrm>
                    <a:off x="340298" y="3824209"/>
                    <a:ext cx="1312935" cy="693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39" h="8416" extrusionOk="0">
                        <a:moveTo>
                          <a:pt x="282" y="0"/>
                        </a:moveTo>
                        <a:lnTo>
                          <a:pt x="1" y="372"/>
                        </a:lnTo>
                        <a:cubicBezTo>
                          <a:pt x="1895" y="1239"/>
                          <a:pt x="3776" y="2137"/>
                          <a:pt x="5643" y="3064"/>
                        </a:cubicBezTo>
                        <a:cubicBezTo>
                          <a:pt x="6571" y="3521"/>
                          <a:pt x="7491" y="3988"/>
                          <a:pt x="8412" y="4461"/>
                        </a:cubicBezTo>
                        <a:cubicBezTo>
                          <a:pt x="10883" y="5730"/>
                          <a:pt x="13323" y="7048"/>
                          <a:pt x="15737" y="8415"/>
                        </a:cubicBezTo>
                        <a:lnTo>
                          <a:pt x="15939" y="8004"/>
                        </a:lnTo>
                        <a:cubicBezTo>
                          <a:pt x="13535" y="6644"/>
                          <a:pt x="11101" y="5332"/>
                          <a:pt x="8644" y="4067"/>
                        </a:cubicBezTo>
                        <a:lnTo>
                          <a:pt x="8641" y="4067"/>
                        </a:lnTo>
                        <a:cubicBezTo>
                          <a:pt x="7760" y="3613"/>
                          <a:pt x="6869" y="3164"/>
                          <a:pt x="5981" y="2722"/>
                        </a:cubicBezTo>
                        <a:cubicBezTo>
                          <a:pt x="4094" y="1785"/>
                          <a:pt x="2197" y="879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4" name="Google Shape;1414;p33"/>
                  <p:cNvSpPr/>
                  <p:nvPr/>
                </p:nvSpPr>
                <p:spPr>
                  <a:xfrm>
                    <a:off x="241863" y="3953534"/>
                    <a:ext cx="1348108" cy="6931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66" h="8415" extrusionOk="0">
                        <a:moveTo>
                          <a:pt x="282" y="0"/>
                        </a:moveTo>
                        <a:lnTo>
                          <a:pt x="0" y="368"/>
                        </a:lnTo>
                        <a:cubicBezTo>
                          <a:pt x="1779" y="1252"/>
                          <a:pt x="3551" y="2133"/>
                          <a:pt x="5325" y="3017"/>
                        </a:cubicBezTo>
                        <a:cubicBezTo>
                          <a:pt x="6415" y="3561"/>
                          <a:pt x="7501" y="4100"/>
                          <a:pt x="8590" y="4643"/>
                        </a:cubicBezTo>
                        <a:cubicBezTo>
                          <a:pt x="11113" y="5901"/>
                          <a:pt x="13641" y="7160"/>
                          <a:pt x="16164" y="8415"/>
                        </a:cubicBezTo>
                        <a:lnTo>
                          <a:pt x="16366" y="8007"/>
                        </a:lnTo>
                        <a:cubicBezTo>
                          <a:pt x="13849" y="6755"/>
                          <a:pt x="11336" y="5501"/>
                          <a:pt x="8819" y="4249"/>
                        </a:cubicBezTo>
                        <a:cubicBezTo>
                          <a:pt x="7766" y="3726"/>
                          <a:pt x="6716" y="3203"/>
                          <a:pt x="5663" y="2679"/>
                        </a:cubicBezTo>
                        <a:cubicBezTo>
                          <a:pt x="3872" y="1785"/>
                          <a:pt x="2077" y="891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5" name="Google Shape;1415;p33"/>
                  <p:cNvSpPr/>
                  <p:nvPr/>
                </p:nvSpPr>
                <p:spPr>
                  <a:xfrm>
                    <a:off x="135192" y="4093731"/>
                    <a:ext cx="1367795" cy="7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05" h="8873" extrusionOk="0">
                        <a:moveTo>
                          <a:pt x="279" y="0"/>
                        </a:moveTo>
                        <a:lnTo>
                          <a:pt x="1" y="368"/>
                        </a:lnTo>
                        <a:cubicBezTo>
                          <a:pt x="1667" y="1232"/>
                          <a:pt x="3332" y="2093"/>
                          <a:pt x="4997" y="2958"/>
                        </a:cubicBezTo>
                        <a:cubicBezTo>
                          <a:pt x="6246" y="3603"/>
                          <a:pt x="7495" y="4252"/>
                          <a:pt x="8746" y="4902"/>
                        </a:cubicBezTo>
                        <a:cubicBezTo>
                          <a:pt x="11300" y="6223"/>
                          <a:pt x="13853" y="7547"/>
                          <a:pt x="16406" y="8872"/>
                        </a:cubicBezTo>
                        <a:lnTo>
                          <a:pt x="16605" y="8461"/>
                        </a:lnTo>
                        <a:cubicBezTo>
                          <a:pt x="14062" y="7144"/>
                          <a:pt x="11518" y="5825"/>
                          <a:pt x="8975" y="4507"/>
                        </a:cubicBezTo>
                        <a:cubicBezTo>
                          <a:pt x="7759" y="3878"/>
                          <a:pt x="6547" y="3245"/>
                          <a:pt x="5332" y="2620"/>
                        </a:cubicBezTo>
                        <a:cubicBezTo>
                          <a:pt x="3646" y="1746"/>
                          <a:pt x="1965" y="871"/>
                          <a:pt x="279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6" name="Google Shape;1416;p33"/>
                  <p:cNvSpPr/>
                  <p:nvPr/>
                </p:nvSpPr>
                <p:spPr>
                  <a:xfrm>
                    <a:off x="39475" y="4219184"/>
                    <a:ext cx="1388224" cy="759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3" h="9217" extrusionOk="0">
                        <a:moveTo>
                          <a:pt x="278" y="1"/>
                        </a:moveTo>
                        <a:lnTo>
                          <a:pt x="0" y="368"/>
                        </a:lnTo>
                        <a:cubicBezTo>
                          <a:pt x="1574" y="1206"/>
                          <a:pt x="3150" y="2044"/>
                          <a:pt x="4726" y="2882"/>
                        </a:cubicBezTo>
                        <a:cubicBezTo>
                          <a:pt x="6120" y="3620"/>
                          <a:pt x="7510" y="4362"/>
                          <a:pt x="8905" y="5100"/>
                        </a:cubicBezTo>
                        <a:cubicBezTo>
                          <a:pt x="11488" y="6475"/>
                          <a:pt x="14067" y="7846"/>
                          <a:pt x="16650" y="9217"/>
                        </a:cubicBezTo>
                        <a:lnTo>
                          <a:pt x="16853" y="8806"/>
                        </a:lnTo>
                        <a:cubicBezTo>
                          <a:pt x="14279" y="7441"/>
                          <a:pt x="11707" y="6074"/>
                          <a:pt x="9133" y="4707"/>
                        </a:cubicBezTo>
                        <a:cubicBezTo>
                          <a:pt x="7776" y="3984"/>
                          <a:pt x="6418" y="3263"/>
                          <a:pt x="5060" y="2544"/>
                        </a:cubicBezTo>
                        <a:cubicBezTo>
                          <a:pt x="3468" y="1696"/>
                          <a:pt x="1875" y="848"/>
                          <a:pt x="278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7" name="Google Shape;1417;p33"/>
                  <p:cNvSpPr/>
                  <p:nvPr/>
                </p:nvSpPr>
                <p:spPr>
                  <a:xfrm>
                    <a:off x="996309" y="3916713"/>
                    <a:ext cx="10791" cy="4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" h="60" extrusionOk="0">
                        <a:moveTo>
                          <a:pt x="131" y="6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8" name="Google Shape;1418;p33"/>
                  <p:cNvSpPr/>
                  <p:nvPr/>
                </p:nvSpPr>
                <p:spPr>
                  <a:xfrm>
                    <a:off x="1102487" y="3966631"/>
                    <a:ext cx="3872" cy="1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24" extrusionOk="0">
                        <a:moveTo>
                          <a:pt x="46" y="24"/>
                        </a:moveTo>
                        <a:lnTo>
                          <a:pt x="46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9" name="Google Shape;1419;p33"/>
                  <p:cNvSpPr/>
                  <p:nvPr/>
                </p:nvSpPr>
                <p:spPr>
                  <a:xfrm>
                    <a:off x="951664" y="3895708"/>
                    <a:ext cx="22076" cy="24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" h="302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3" y="103"/>
                          <a:pt x="63" y="205"/>
                          <a:pt x="96" y="301"/>
                        </a:cubicBezTo>
                        <a:lnTo>
                          <a:pt x="268" y="1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0" name="Google Shape;1420;p33"/>
                  <p:cNvSpPr/>
                  <p:nvPr/>
                </p:nvSpPr>
                <p:spPr>
                  <a:xfrm>
                    <a:off x="973657" y="3906005"/>
                    <a:ext cx="22735" cy="10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" h="131" extrusionOk="0">
                        <a:moveTo>
                          <a:pt x="1" y="1"/>
                        </a:moveTo>
                        <a:lnTo>
                          <a:pt x="276" y="130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1" name="Google Shape;1421;p33"/>
                  <p:cNvSpPr/>
                  <p:nvPr/>
                </p:nvSpPr>
                <p:spPr>
                  <a:xfrm>
                    <a:off x="1106276" y="3968525"/>
                    <a:ext cx="37727" cy="17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" h="216" extrusionOk="0">
                        <a:moveTo>
                          <a:pt x="0" y="1"/>
                        </a:moveTo>
                        <a:lnTo>
                          <a:pt x="457" y="215"/>
                        </a:lnTo>
                        <a:lnTo>
                          <a:pt x="255" y="12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2" name="Google Shape;1422;p33"/>
                  <p:cNvSpPr/>
                  <p:nvPr/>
                </p:nvSpPr>
                <p:spPr>
                  <a:xfrm>
                    <a:off x="1149109" y="3988706"/>
                    <a:ext cx="1647" cy="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" h="11" extrusionOk="0">
                        <a:moveTo>
                          <a:pt x="20" y="10"/>
                        </a:moveTo>
                        <a:lnTo>
                          <a:pt x="20" y="1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3" name="Google Shape;1423;p33"/>
                  <p:cNvSpPr/>
                  <p:nvPr/>
                </p:nvSpPr>
                <p:spPr>
                  <a:xfrm>
                    <a:off x="1053887" y="3943649"/>
                    <a:ext cx="8896" cy="4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55" extrusionOk="0">
                        <a:moveTo>
                          <a:pt x="1" y="1"/>
                        </a:moveTo>
                        <a:lnTo>
                          <a:pt x="1" y="5"/>
                        </a:lnTo>
                        <a:lnTo>
                          <a:pt x="107" y="54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4" name="Google Shape;1424;p33"/>
                  <p:cNvSpPr/>
                  <p:nvPr/>
                </p:nvSpPr>
                <p:spPr>
                  <a:xfrm>
                    <a:off x="1007018" y="3921656"/>
                    <a:ext cx="12026" cy="57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" h="70" extrusionOk="0">
                        <a:moveTo>
                          <a:pt x="146" y="69"/>
                        </a:moveTo>
                        <a:lnTo>
                          <a:pt x="146" y="6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5" name="Google Shape;1425;p33"/>
                  <p:cNvSpPr/>
                  <p:nvPr/>
                </p:nvSpPr>
                <p:spPr>
                  <a:xfrm>
                    <a:off x="1097792" y="3964407"/>
                    <a:ext cx="4778" cy="2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7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57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6" name="Google Shape;1426;p33"/>
                  <p:cNvSpPr/>
                  <p:nvPr/>
                </p:nvSpPr>
                <p:spPr>
                  <a:xfrm>
                    <a:off x="973657" y="3906005"/>
                    <a:ext cx="82" cy="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7" name="Google Shape;1427;p33"/>
                  <p:cNvSpPr/>
                  <p:nvPr/>
                </p:nvSpPr>
                <p:spPr>
                  <a:xfrm>
                    <a:off x="1143920" y="3986235"/>
                    <a:ext cx="5272" cy="2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31" extrusionOk="0">
                        <a:moveTo>
                          <a:pt x="63" y="31"/>
                        </a:moveTo>
                        <a:lnTo>
                          <a:pt x="63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8" name="Google Shape;1428;p33"/>
                  <p:cNvSpPr/>
                  <p:nvPr/>
                </p:nvSpPr>
                <p:spPr>
                  <a:xfrm>
                    <a:off x="1062701" y="3948097"/>
                    <a:ext cx="35173" cy="16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" h="199" extrusionOk="0">
                        <a:moveTo>
                          <a:pt x="0" y="0"/>
                        </a:moveTo>
                        <a:lnTo>
                          <a:pt x="427" y="199"/>
                        </a:lnTo>
                        <a:lnTo>
                          <a:pt x="215" y="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9" name="Google Shape;1429;p33"/>
                  <p:cNvSpPr/>
                  <p:nvPr/>
                </p:nvSpPr>
                <p:spPr>
                  <a:xfrm>
                    <a:off x="1018962" y="3927339"/>
                    <a:ext cx="35008" cy="16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" h="203" extrusionOk="0">
                        <a:moveTo>
                          <a:pt x="1" y="0"/>
                        </a:moveTo>
                        <a:lnTo>
                          <a:pt x="209" y="99"/>
                        </a:lnTo>
                        <a:lnTo>
                          <a:pt x="425" y="203"/>
                        </a:lnTo>
                        <a:lnTo>
                          <a:pt x="425" y="19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0" name="Google Shape;1430;p33"/>
                  <p:cNvSpPr/>
                  <p:nvPr/>
                </p:nvSpPr>
                <p:spPr>
                  <a:xfrm>
                    <a:off x="-22716" y="4563993"/>
                    <a:ext cx="82" cy="44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537" extrusionOk="0">
                        <a:moveTo>
                          <a:pt x="0" y="537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1" name="Google Shape;1431;p33"/>
                  <p:cNvSpPr/>
                  <p:nvPr/>
                </p:nvSpPr>
                <p:spPr>
                  <a:xfrm>
                    <a:off x="-22716" y="4752213"/>
                    <a:ext cx="82" cy="43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531" extrusionOk="0">
                        <a:moveTo>
                          <a:pt x="0" y="530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2" name="Google Shape;1432;p33"/>
                  <p:cNvSpPr/>
                  <p:nvPr/>
                </p:nvSpPr>
                <p:spPr>
                  <a:xfrm>
                    <a:off x="-22716" y="4378985"/>
                    <a:ext cx="1342672" cy="7934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00" h="9632" extrusionOk="0">
                        <a:moveTo>
                          <a:pt x="0" y="1"/>
                        </a:moveTo>
                        <a:lnTo>
                          <a:pt x="0" y="537"/>
                        </a:lnTo>
                        <a:cubicBezTo>
                          <a:pt x="1219" y="1289"/>
                          <a:pt x="2441" y="2035"/>
                          <a:pt x="3669" y="2770"/>
                        </a:cubicBezTo>
                        <a:cubicBezTo>
                          <a:pt x="5206" y="3693"/>
                          <a:pt x="6746" y="4611"/>
                          <a:pt x="8296" y="5512"/>
                        </a:cubicBezTo>
                        <a:cubicBezTo>
                          <a:pt x="10689" y="6912"/>
                          <a:pt x="13101" y="8283"/>
                          <a:pt x="15525" y="9631"/>
                        </a:cubicBezTo>
                        <a:lnTo>
                          <a:pt x="16257" y="9631"/>
                        </a:lnTo>
                        <a:lnTo>
                          <a:pt x="16300" y="9542"/>
                        </a:lnTo>
                        <a:cubicBezTo>
                          <a:pt x="13690" y="8098"/>
                          <a:pt x="11097" y="6621"/>
                          <a:pt x="8521" y="5118"/>
                        </a:cubicBezTo>
                        <a:cubicBezTo>
                          <a:pt x="7011" y="4233"/>
                          <a:pt x="5501" y="3343"/>
                          <a:pt x="3998" y="2438"/>
                        </a:cubicBezTo>
                        <a:cubicBezTo>
                          <a:pt x="2662" y="1634"/>
                          <a:pt x="1328" y="823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3" name="Google Shape;1433;p33"/>
                  <p:cNvSpPr/>
                  <p:nvPr/>
                </p:nvSpPr>
                <p:spPr>
                  <a:xfrm>
                    <a:off x="-22716" y="4563993"/>
                    <a:ext cx="1042094" cy="6084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51" h="7386" extrusionOk="0">
                        <a:moveTo>
                          <a:pt x="0" y="0"/>
                        </a:moveTo>
                        <a:lnTo>
                          <a:pt x="0" y="537"/>
                        </a:lnTo>
                        <a:cubicBezTo>
                          <a:pt x="620" y="924"/>
                          <a:pt x="1229" y="1322"/>
                          <a:pt x="1848" y="1703"/>
                        </a:cubicBezTo>
                        <a:cubicBezTo>
                          <a:pt x="1981" y="1785"/>
                          <a:pt x="2116" y="1872"/>
                          <a:pt x="2252" y="1954"/>
                        </a:cubicBezTo>
                        <a:cubicBezTo>
                          <a:pt x="3680" y="2832"/>
                          <a:pt x="5120" y="3689"/>
                          <a:pt x="6570" y="4530"/>
                        </a:cubicBezTo>
                        <a:cubicBezTo>
                          <a:pt x="6815" y="4673"/>
                          <a:pt x="7064" y="4816"/>
                          <a:pt x="7312" y="4955"/>
                        </a:cubicBezTo>
                        <a:cubicBezTo>
                          <a:pt x="8756" y="5786"/>
                          <a:pt x="10217" y="6593"/>
                          <a:pt x="11683" y="7385"/>
                        </a:cubicBezTo>
                        <a:lnTo>
                          <a:pt x="12650" y="7385"/>
                        </a:lnTo>
                        <a:cubicBezTo>
                          <a:pt x="10932" y="6471"/>
                          <a:pt x="9226" y="5531"/>
                          <a:pt x="7541" y="4564"/>
                        </a:cubicBezTo>
                        <a:cubicBezTo>
                          <a:pt x="7292" y="4421"/>
                          <a:pt x="7047" y="4279"/>
                          <a:pt x="6799" y="4137"/>
                        </a:cubicBezTo>
                        <a:cubicBezTo>
                          <a:pt x="5381" y="3315"/>
                          <a:pt x="3978" y="2481"/>
                          <a:pt x="2583" y="1620"/>
                        </a:cubicBezTo>
                        <a:cubicBezTo>
                          <a:pt x="2454" y="1544"/>
                          <a:pt x="2329" y="1467"/>
                          <a:pt x="2199" y="1388"/>
                        </a:cubicBezTo>
                        <a:cubicBezTo>
                          <a:pt x="1464" y="931"/>
                          <a:pt x="739" y="45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4" name="Google Shape;1434;p33"/>
                  <p:cNvSpPr/>
                  <p:nvPr/>
                </p:nvSpPr>
                <p:spPr>
                  <a:xfrm>
                    <a:off x="-22716" y="4752213"/>
                    <a:ext cx="718288" cy="420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20" h="5101" extrusionOk="0">
                        <a:moveTo>
                          <a:pt x="0" y="0"/>
                        </a:moveTo>
                        <a:lnTo>
                          <a:pt x="0" y="530"/>
                        </a:lnTo>
                        <a:lnTo>
                          <a:pt x="888" y="1047"/>
                        </a:lnTo>
                        <a:cubicBezTo>
                          <a:pt x="2719" y="2120"/>
                          <a:pt x="4554" y="3193"/>
                          <a:pt x="6385" y="4262"/>
                        </a:cubicBezTo>
                        <a:cubicBezTo>
                          <a:pt x="6862" y="4544"/>
                          <a:pt x="7339" y="4822"/>
                          <a:pt x="7816" y="5100"/>
                        </a:cubicBezTo>
                        <a:lnTo>
                          <a:pt x="8719" y="5100"/>
                        </a:lnTo>
                        <a:cubicBezTo>
                          <a:pt x="8018" y="4689"/>
                          <a:pt x="7316" y="4279"/>
                          <a:pt x="6613" y="3868"/>
                        </a:cubicBezTo>
                        <a:cubicBezTo>
                          <a:pt x="4815" y="2815"/>
                          <a:pt x="3017" y="1765"/>
                          <a:pt x="1219" y="712"/>
                        </a:cubicBezTo>
                        <a:cubicBezTo>
                          <a:pt x="811" y="477"/>
                          <a:pt x="408" y="23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35" name="Google Shape;1435;p33"/>
                <p:cNvGrpSpPr/>
                <p:nvPr/>
              </p:nvGrpSpPr>
              <p:grpSpPr>
                <a:xfrm>
                  <a:off x="-17279" y="3092143"/>
                  <a:ext cx="1919274" cy="2080257"/>
                  <a:chOff x="-17279" y="3092143"/>
                  <a:chExt cx="1919274" cy="2080257"/>
                </a:xfrm>
              </p:grpSpPr>
              <p:sp>
                <p:nvSpPr>
                  <p:cNvPr id="1436" name="Google Shape;1436;p33"/>
                  <p:cNvSpPr/>
                  <p:nvPr/>
                </p:nvSpPr>
                <p:spPr>
                  <a:xfrm rot="2023777" flipH="1">
                    <a:off x="801901" y="3300025"/>
                    <a:ext cx="974975" cy="746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36" h="9059" extrusionOk="0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7" name="Google Shape;1437;p33"/>
                  <p:cNvSpPr/>
                  <p:nvPr/>
                </p:nvSpPr>
                <p:spPr>
                  <a:xfrm>
                    <a:off x="-17279" y="3906005"/>
                    <a:ext cx="1168042" cy="12663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0" h="15374" extrusionOk="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38" name="Google Shape;1438;p33"/>
              <p:cNvGrpSpPr/>
              <p:nvPr/>
            </p:nvGrpSpPr>
            <p:grpSpPr>
              <a:xfrm flipH="1">
                <a:off x="6775138" y="2073958"/>
                <a:ext cx="1129035" cy="1222981"/>
                <a:chOff x="7263138" y="3080978"/>
                <a:chExt cx="1924710" cy="2084863"/>
              </a:xfrm>
            </p:grpSpPr>
            <p:grpSp>
              <p:nvGrpSpPr>
                <p:cNvPr id="1439" name="Google Shape;1439;p33"/>
                <p:cNvGrpSpPr/>
                <p:nvPr/>
              </p:nvGrpSpPr>
              <p:grpSpPr>
                <a:xfrm>
                  <a:off x="7409261" y="3661974"/>
                  <a:ext cx="1778587" cy="1503867"/>
                  <a:chOff x="7409261" y="3661974"/>
                  <a:chExt cx="1778587" cy="1503867"/>
                </a:xfrm>
              </p:grpSpPr>
              <p:sp>
                <p:nvSpPr>
                  <p:cNvPr id="1440" name="Google Shape;1440;p33"/>
                  <p:cNvSpPr/>
                  <p:nvPr/>
                </p:nvSpPr>
                <p:spPr>
                  <a:xfrm flipH="1">
                    <a:off x="7409261" y="3661974"/>
                    <a:ext cx="1773150" cy="1499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26" h="18201" extrusionOk="0">
                        <a:moveTo>
                          <a:pt x="6024" y="0"/>
                        </a:moveTo>
                        <a:lnTo>
                          <a:pt x="5676" y="454"/>
                        </a:lnTo>
                        <a:lnTo>
                          <a:pt x="5398" y="821"/>
                        </a:lnTo>
                        <a:lnTo>
                          <a:pt x="4623" y="1834"/>
                        </a:lnTo>
                        <a:lnTo>
                          <a:pt x="4342" y="2206"/>
                        </a:lnTo>
                        <a:lnTo>
                          <a:pt x="3428" y="3404"/>
                        </a:lnTo>
                        <a:lnTo>
                          <a:pt x="3146" y="3772"/>
                        </a:lnTo>
                        <a:lnTo>
                          <a:pt x="2130" y="5106"/>
                        </a:lnTo>
                        <a:lnTo>
                          <a:pt x="1852" y="5474"/>
                        </a:lnTo>
                        <a:lnTo>
                          <a:pt x="967" y="6630"/>
                        </a:lnTo>
                        <a:lnTo>
                          <a:pt x="689" y="6997"/>
                        </a:lnTo>
                        <a:lnTo>
                          <a:pt x="1" y="7902"/>
                        </a:lnTo>
                        <a:lnTo>
                          <a:pt x="1" y="18200"/>
                        </a:lnTo>
                        <a:lnTo>
                          <a:pt x="16191" y="18200"/>
                        </a:lnTo>
                        <a:lnTo>
                          <a:pt x="16234" y="18111"/>
                        </a:lnTo>
                        <a:lnTo>
                          <a:pt x="17339" y="15846"/>
                        </a:lnTo>
                        <a:lnTo>
                          <a:pt x="17542" y="15435"/>
                        </a:lnTo>
                        <a:lnTo>
                          <a:pt x="18257" y="13978"/>
                        </a:lnTo>
                        <a:lnTo>
                          <a:pt x="18456" y="13567"/>
                        </a:lnTo>
                        <a:lnTo>
                          <a:pt x="19310" y="11819"/>
                        </a:lnTo>
                        <a:lnTo>
                          <a:pt x="19512" y="11411"/>
                        </a:lnTo>
                        <a:lnTo>
                          <a:pt x="20078" y="10249"/>
                        </a:lnTo>
                        <a:lnTo>
                          <a:pt x="20280" y="9838"/>
                        </a:lnTo>
                        <a:lnTo>
                          <a:pt x="20816" y="8739"/>
                        </a:lnTo>
                        <a:lnTo>
                          <a:pt x="21019" y="8332"/>
                        </a:lnTo>
                        <a:lnTo>
                          <a:pt x="21522" y="7298"/>
                        </a:lnTo>
                        <a:lnTo>
                          <a:pt x="21525" y="7298"/>
                        </a:lnTo>
                        <a:cubicBezTo>
                          <a:pt x="21508" y="7252"/>
                          <a:pt x="19257" y="6210"/>
                          <a:pt x="16922" y="5129"/>
                        </a:cubicBezTo>
                        <a:lnTo>
                          <a:pt x="14180" y="3841"/>
                        </a:lnTo>
                        <a:lnTo>
                          <a:pt x="14167" y="3855"/>
                        </a:lnTo>
                        <a:cubicBezTo>
                          <a:pt x="12789" y="3216"/>
                          <a:pt x="11773" y="2736"/>
                          <a:pt x="11763" y="2702"/>
                        </a:cubicBezTo>
                        <a:lnTo>
                          <a:pt x="602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441" name="Google Shape;1441;p33"/>
                  <p:cNvGrpSpPr/>
                  <p:nvPr/>
                </p:nvGrpSpPr>
                <p:grpSpPr>
                  <a:xfrm>
                    <a:off x="7451026" y="3699288"/>
                    <a:ext cx="1736822" cy="1466553"/>
                    <a:chOff x="7451026" y="3699288"/>
                    <a:chExt cx="1736822" cy="1466553"/>
                  </a:xfrm>
                </p:grpSpPr>
                <p:sp>
                  <p:nvSpPr>
                    <p:cNvPr id="1442" name="Google Shape;1442;p33"/>
                    <p:cNvSpPr/>
                    <p:nvPr/>
                  </p:nvSpPr>
                  <p:spPr>
                    <a:xfrm>
                      <a:off x="7725382" y="5161146"/>
                      <a:ext cx="8073" cy="46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57" extrusionOk="0">
                          <a:moveTo>
                            <a:pt x="1" y="0"/>
                          </a:moveTo>
                          <a:cubicBezTo>
                            <a:pt x="34" y="17"/>
                            <a:pt x="67" y="33"/>
                            <a:pt x="97" y="56"/>
                          </a:cubicBezTo>
                          <a:lnTo>
                            <a:pt x="97" y="0"/>
                          </a:lnTo>
                          <a:close/>
                        </a:path>
                      </a:pathLst>
                    </a:custGeom>
                    <a:solidFill>
                      <a:srgbClr val="FFEBA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3" name="Google Shape;1443;p33"/>
                    <p:cNvSpPr/>
                    <p:nvPr/>
                  </p:nvSpPr>
                  <p:spPr>
                    <a:xfrm>
                      <a:off x="7700341" y="4682646"/>
                      <a:ext cx="82" cy="4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" extrusionOk="0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4"/>
                            <a:pt x="0" y="1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4" name="Google Shape;1444;p33"/>
                    <p:cNvSpPr/>
                    <p:nvPr/>
                  </p:nvSpPr>
                  <p:spPr>
                    <a:xfrm flipH="1">
                      <a:off x="7451026" y="3699288"/>
                      <a:ext cx="1286823" cy="6826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22" h="8287" extrusionOk="0">
                          <a:moveTo>
                            <a:pt x="279" y="1"/>
                          </a:moveTo>
                          <a:lnTo>
                            <a:pt x="1" y="368"/>
                          </a:lnTo>
                          <a:cubicBezTo>
                            <a:pt x="1908" y="1342"/>
                            <a:pt x="3816" y="2319"/>
                            <a:pt x="5723" y="3299"/>
                          </a:cubicBezTo>
                          <a:cubicBezTo>
                            <a:pt x="6522" y="3706"/>
                            <a:pt x="7323" y="4117"/>
                            <a:pt x="8121" y="4528"/>
                          </a:cubicBezTo>
                          <a:cubicBezTo>
                            <a:pt x="10555" y="5780"/>
                            <a:pt x="12989" y="7031"/>
                            <a:pt x="15419" y="8286"/>
                          </a:cubicBezTo>
                          <a:lnTo>
                            <a:pt x="15622" y="7879"/>
                          </a:lnTo>
                          <a:cubicBezTo>
                            <a:pt x="13198" y="6627"/>
                            <a:pt x="10774" y="5382"/>
                            <a:pt x="8350" y="4137"/>
                          </a:cubicBezTo>
                          <a:cubicBezTo>
                            <a:pt x="8088" y="4001"/>
                            <a:pt x="7826" y="3865"/>
                            <a:pt x="7565" y="3733"/>
                          </a:cubicBezTo>
                          <a:cubicBezTo>
                            <a:pt x="7508" y="3703"/>
                            <a:pt x="7449" y="3673"/>
                            <a:pt x="7392" y="3643"/>
                          </a:cubicBezTo>
                          <a:cubicBezTo>
                            <a:pt x="7346" y="3620"/>
                            <a:pt x="7300" y="3597"/>
                            <a:pt x="7253" y="3574"/>
                          </a:cubicBezTo>
                          <a:cubicBezTo>
                            <a:pt x="7170" y="3527"/>
                            <a:pt x="7088" y="3488"/>
                            <a:pt x="7008" y="3448"/>
                          </a:cubicBezTo>
                          <a:cubicBezTo>
                            <a:pt x="6690" y="3282"/>
                            <a:pt x="6376" y="3120"/>
                            <a:pt x="6058" y="2958"/>
                          </a:cubicBezTo>
                          <a:cubicBezTo>
                            <a:pt x="4134" y="1971"/>
                            <a:pt x="2206" y="984"/>
                            <a:pt x="279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5" name="Google Shape;1445;p33"/>
                    <p:cNvSpPr/>
                    <p:nvPr/>
                  </p:nvSpPr>
                  <p:spPr>
                    <a:xfrm flipH="1">
                      <a:off x="7511899" y="3813044"/>
                      <a:ext cx="1312935" cy="6932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39" h="8416" extrusionOk="0">
                          <a:moveTo>
                            <a:pt x="282" y="0"/>
                          </a:moveTo>
                          <a:lnTo>
                            <a:pt x="1" y="372"/>
                          </a:lnTo>
                          <a:cubicBezTo>
                            <a:pt x="1895" y="1239"/>
                            <a:pt x="3776" y="2137"/>
                            <a:pt x="5643" y="3064"/>
                          </a:cubicBezTo>
                          <a:cubicBezTo>
                            <a:pt x="6571" y="3521"/>
                            <a:pt x="7491" y="3988"/>
                            <a:pt x="8412" y="4461"/>
                          </a:cubicBezTo>
                          <a:cubicBezTo>
                            <a:pt x="10883" y="5730"/>
                            <a:pt x="13323" y="7048"/>
                            <a:pt x="15737" y="8415"/>
                          </a:cubicBezTo>
                          <a:lnTo>
                            <a:pt x="15939" y="8004"/>
                          </a:lnTo>
                          <a:cubicBezTo>
                            <a:pt x="13535" y="6644"/>
                            <a:pt x="11101" y="5332"/>
                            <a:pt x="8644" y="4067"/>
                          </a:cubicBezTo>
                          <a:lnTo>
                            <a:pt x="8641" y="4067"/>
                          </a:lnTo>
                          <a:cubicBezTo>
                            <a:pt x="7760" y="3613"/>
                            <a:pt x="6869" y="3164"/>
                            <a:pt x="5981" y="2722"/>
                          </a:cubicBezTo>
                          <a:cubicBezTo>
                            <a:pt x="4094" y="1785"/>
                            <a:pt x="2197" y="879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6" name="Google Shape;1446;p33"/>
                    <p:cNvSpPr/>
                    <p:nvPr/>
                  </p:nvSpPr>
                  <p:spPr>
                    <a:xfrm flipH="1">
                      <a:off x="7575161" y="3942368"/>
                      <a:ext cx="1348108" cy="6931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66" h="8415" extrusionOk="0">
                          <a:moveTo>
                            <a:pt x="282" y="0"/>
                          </a:moveTo>
                          <a:lnTo>
                            <a:pt x="0" y="368"/>
                          </a:lnTo>
                          <a:cubicBezTo>
                            <a:pt x="1779" y="1252"/>
                            <a:pt x="3551" y="2133"/>
                            <a:pt x="5325" y="3017"/>
                          </a:cubicBezTo>
                          <a:cubicBezTo>
                            <a:pt x="6415" y="3561"/>
                            <a:pt x="7501" y="4100"/>
                            <a:pt x="8590" y="4643"/>
                          </a:cubicBezTo>
                          <a:cubicBezTo>
                            <a:pt x="11113" y="5901"/>
                            <a:pt x="13641" y="7160"/>
                            <a:pt x="16164" y="8415"/>
                          </a:cubicBezTo>
                          <a:lnTo>
                            <a:pt x="16366" y="8007"/>
                          </a:lnTo>
                          <a:cubicBezTo>
                            <a:pt x="13849" y="6755"/>
                            <a:pt x="11336" y="5501"/>
                            <a:pt x="8819" y="4249"/>
                          </a:cubicBezTo>
                          <a:cubicBezTo>
                            <a:pt x="7766" y="3726"/>
                            <a:pt x="6716" y="3203"/>
                            <a:pt x="5663" y="2679"/>
                          </a:cubicBezTo>
                          <a:cubicBezTo>
                            <a:pt x="3872" y="1785"/>
                            <a:pt x="2077" y="891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7" name="Google Shape;1447;p33"/>
                    <p:cNvSpPr/>
                    <p:nvPr/>
                  </p:nvSpPr>
                  <p:spPr>
                    <a:xfrm flipH="1">
                      <a:off x="7662145" y="4082565"/>
                      <a:ext cx="1367795" cy="7308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05" h="8873" extrusionOk="0">
                          <a:moveTo>
                            <a:pt x="279" y="0"/>
                          </a:moveTo>
                          <a:lnTo>
                            <a:pt x="1" y="368"/>
                          </a:lnTo>
                          <a:cubicBezTo>
                            <a:pt x="1667" y="1232"/>
                            <a:pt x="3332" y="2093"/>
                            <a:pt x="4997" y="2958"/>
                          </a:cubicBezTo>
                          <a:cubicBezTo>
                            <a:pt x="6246" y="3603"/>
                            <a:pt x="7495" y="4252"/>
                            <a:pt x="8746" y="4902"/>
                          </a:cubicBezTo>
                          <a:cubicBezTo>
                            <a:pt x="11300" y="6223"/>
                            <a:pt x="13853" y="7547"/>
                            <a:pt x="16406" y="8872"/>
                          </a:cubicBezTo>
                          <a:lnTo>
                            <a:pt x="16605" y="8461"/>
                          </a:lnTo>
                          <a:cubicBezTo>
                            <a:pt x="14062" y="7144"/>
                            <a:pt x="11518" y="5825"/>
                            <a:pt x="8975" y="4507"/>
                          </a:cubicBezTo>
                          <a:cubicBezTo>
                            <a:pt x="7759" y="3878"/>
                            <a:pt x="6547" y="3245"/>
                            <a:pt x="5332" y="2620"/>
                          </a:cubicBezTo>
                          <a:cubicBezTo>
                            <a:pt x="3646" y="1746"/>
                            <a:pt x="1965" y="871"/>
                            <a:pt x="27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8" name="Google Shape;1448;p33"/>
                    <p:cNvSpPr/>
                    <p:nvPr/>
                  </p:nvSpPr>
                  <p:spPr>
                    <a:xfrm flipH="1">
                      <a:off x="7737433" y="4208018"/>
                      <a:ext cx="1388224" cy="759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3" h="9217" extrusionOk="0">
                          <a:moveTo>
                            <a:pt x="278" y="1"/>
                          </a:moveTo>
                          <a:lnTo>
                            <a:pt x="0" y="368"/>
                          </a:lnTo>
                          <a:cubicBezTo>
                            <a:pt x="1574" y="1206"/>
                            <a:pt x="3150" y="2044"/>
                            <a:pt x="4726" y="2882"/>
                          </a:cubicBezTo>
                          <a:cubicBezTo>
                            <a:pt x="6120" y="3620"/>
                            <a:pt x="7510" y="4362"/>
                            <a:pt x="8905" y="5100"/>
                          </a:cubicBezTo>
                          <a:cubicBezTo>
                            <a:pt x="11488" y="6475"/>
                            <a:pt x="14067" y="7846"/>
                            <a:pt x="16650" y="9217"/>
                          </a:cubicBezTo>
                          <a:lnTo>
                            <a:pt x="16853" y="8806"/>
                          </a:lnTo>
                          <a:cubicBezTo>
                            <a:pt x="14279" y="7441"/>
                            <a:pt x="11707" y="6074"/>
                            <a:pt x="9133" y="4707"/>
                          </a:cubicBezTo>
                          <a:cubicBezTo>
                            <a:pt x="7776" y="3984"/>
                            <a:pt x="6418" y="3263"/>
                            <a:pt x="5060" y="2544"/>
                          </a:cubicBezTo>
                          <a:cubicBezTo>
                            <a:pt x="3468" y="1696"/>
                            <a:pt x="1875" y="848"/>
                            <a:pt x="278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9" name="Google Shape;1449;p33"/>
                    <p:cNvSpPr/>
                    <p:nvPr/>
                  </p:nvSpPr>
                  <p:spPr>
                    <a:xfrm flipH="1">
                      <a:off x="8158032" y="3905548"/>
                      <a:ext cx="10791" cy="49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1" h="60" extrusionOk="0">
                          <a:moveTo>
                            <a:pt x="131" y="60"/>
                          </a:moveTo>
                          <a:lnTo>
                            <a:pt x="1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0" name="Google Shape;1450;p33"/>
                    <p:cNvSpPr/>
                    <p:nvPr/>
                  </p:nvSpPr>
                  <p:spPr>
                    <a:xfrm flipH="1">
                      <a:off x="8058774" y="3955465"/>
                      <a:ext cx="3872" cy="1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" h="24" extrusionOk="0">
                          <a:moveTo>
                            <a:pt x="46" y="24"/>
                          </a:moveTo>
                          <a:lnTo>
                            <a:pt x="46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1" name="Google Shape;1451;p33"/>
                    <p:cNvSpPr/>
                    <p:nvPr/>
                  </p:nvSpPr>
                  <p:spPr>
                    <a:xfrm flipH="1">
                      <a:off x="8191393" y="3884543"/>
                      <a:ext cx="22076" cy="248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" h="302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3" y="103"/>
                            <a:pt x="63" y="205"/>
                            <a:pt x="96" y="301"/>
                          </a:cubicBezTo>
                          <a:lnTo>
                            <a:pt x="268" y="12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2" name="Google Shape;1452;p33"/>
                    <p:cNvSpPr/>
                    <p:nvPr/>
                  </p:nvSpPr>
                  <p:spPr>
                    <a:xfrm flipH="1">
                      <a:off x="8168740" y="3894839"/>
                      <a:ext cx="22735" cy="107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" h="131" extrusionOk="0">
                          <a:moveTo>
                            <a:pt x="1" y="1"/>
                          </a:moveTo>
                          <a:lnTo>
                            <a:pt x="276" y="130"/>
                          </a:lnTo>
                          <a:lnTo>
                            <a:pt x="4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3" name="Google Shape;1453;p33"/>
                    <p:cNvSpPr/>
                    <p:nvPr/>
                  </p:nvSpPr>
                  <p:spPr>
                    <a:xfrm flipH="1">
                      <a:off x="8021130" y="3957360"/>
                      <a:ext cx="37727" cy="177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" h="216" extrusionOk="0">
                          <a:moveTo>
                            <a:pt x="0" y="1"/>
                          </a:moveTo>
                          <a:lnTo>
                            <a:pt x="457" y="215"/>
                          </a:lnTo>
                          <a:lnTo>
                            <a:pt x="255" y="12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4" name="Google Shape;1454;p33"/>
                    <p:cNvSpPr/>
                    <p:nvPr/>
                  </p:nvSpPr>
                  <p:spPr>
                    <a:xfrm flipH="1">
                      <a:off x="8014375" y="3977541"/>
                      <a:ext cx="1647" cy="9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" h="11" extrusionOk="0">
                          <a:moveTo>
                            <a:pt x="20" y="10"/>
                          </a:moveTo>
                          <a:lnTo>
                            <a:pt x="20" y="10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5" name="Google Shape;1455;p33"/>
                    <p:cNvSpPr/>
                    <p:nvPr/>
                  </p:nvSpPr>
                  <p:spPr>
                    <a:xfrm flipH="1">
                      <a:off x="8102349" y="3932484"/>
                      <a:ext cx="8896" cy="45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8" h="55" extrusionOk="0">
                          <a:moveTo>
                            <a:pt x="1" y="1"/>
                          </a:moveTo>
                          <a:lnTo>
                            <a:pt x="1" y="5"/>
                          </a:lnTo>
                          <a:lnTo>
                            <a:pt x="107" y="54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6" name="Google Shape;1456;p33"/>
                    <p:cNvSpPr/>
                    <p:nvPr/>
                  </p:nvSpPr>
                  <p:spPr>
                    <a:xfrm flipH="1">
                      <a:off x="8146088" y="3910490"/>
                      <a:ext cx="12026" cy="5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6" h="70" extrusionOk="0">
                          <a:moveTo>
                            <a:pt x="146" y="69"/>
                          </a:moveTo>
                          <a:lnTo>
                            <a:pt x="146" y="6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7" name="Google Shape;1457;p33"/>
                    <p:cNvSpPr/>
                    <p:nvPr/>
                  </p:nvSpPr>
                  <p:spPr>
                    <a:xfrm flipH="1">
                      <a:off x="8062563" y="3953241"/>
                      <a:ext cx="4778" cy="22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" h="27" extrusionOk="0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57" y="2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8" name="Google Shape;1458;p33"/>
                    <p:cNvSpPr/>
                    <p:nvPr/>
                  </p:nvSpPr>
                  <p:spPr>
                    <a:xfrm flipH="1">
                      <a:off x="8191393" y="3894839"/>
                      <a:ext cx="82" cy="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1" extrusionOk="0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9" name="Google Shape;1459;p33"/>
                    <p:cNvSpPr/>
                    <p:nvPr/>
                  </p:nvSpPr>
                  <p:spPr>
                    <a:xfrm flipH="1">
                      <a:off x="8015940" y="3975070"/>
                      <a:ext cx="5272" cy="25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" h="31" extrusionOk="0">
                          <a:moveTo>
                            <a:pt x="63" y="31"/>
                          </a:moveTo>
                          <a:lnTo>
                            <a:pt x="63" y="3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0" name="Google Shape;1460;p33"/>
                    <p:cNvSpPr/>
                    <p:nvPr/>
                  </p:nvSpPr>
                  <p:spPr>
                    <a:xfrm flipH="1">
                      <a:off x="8067258" y="3936932"/>
                      <a:ext cx="35173" cy="1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199" extrusionOk="0">
                          <a:moveTo>
                            <a:pt x="0" y="0"/>
                          </a:moveTo>
                          <a:lnTo>
                            <a:pt x="427" y="199"/>
                          </a:lnTo>
                          <a:lnTo>
                            <a:pt x="215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1" name="Google Shape;1461;p33"/>
                    <p:cNvSpPr/>
                    <p:nvPr/>
                  </p:nvSpPr>
                  <p:spPr>
                    <a:xfrm flipH="1">
                      <a:off x="8111162" y="3916174"/>
                      <a:ext cx="35008" cy="167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5" h="203" extrusionOk="0">
                          <a:moveTo>
                            <a:pt x="1" y="0"/>
                          </a:moveTo>
                          <a:lnTo>
                            <a:pt x="209" y="99"/>
                          </a:lnTo>
                          <a:lnTo>
                            <a:pt x="425" y="203"/>
                          </a:lnTo>
                          <a:lnTo>
                            <a:pt x="425" y="19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2" name="Google Shape;1462;p33"/>
                    <p:cNvSpPr/>
                    <p:nvPr/>
                  </p:nvSpPr>
                  <p:spPr>
                    <a:xfrm flipH="1">
                      <a:off x="9187766" y="4552828"/>
                      <a:ext cx="82" cy="442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37" extrusionOk="0">
                          <a:moveTo>
                            <a:pt x="0" y="537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3" name="Google Shape;1463;p33"/>
                    <p:cNvSpPr/>
                    <p:nvPr/>
                  </p:nvSpPr>
                  <p:spPr>
                    <a:xfrm flipH="1">
                      <a:off x="9187766" y="4741048"/>
                      <a:ext cx="82" cy="437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31" extrusionOk="0">
                          <a:moveTo>
                            <a:pt x="0" y="53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4" name="Google Shape;1464;p33"/>
                    <p:cNvSpPr/>
                    <p:nvPr/>
                  </p:nvSpPr>
                  <p:spPr>
                    <a:xfrm flipH="1">
                      <a:off x="7845176" y="4367820"/>
                      <a:ext cx="1342672" cy="7934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00" h="9632" extrusionOk="0">
                          <a:moveTo>
                            <a:pt x="0" y="1"/>
                          </a:moveTo>
                          <a:lnTo>
                            <a:pt x="0" y="537"/>
                          </a:lnTo>
                          <a:cubicBezTo>
                            <a:pt x="1219" y="1289"/>
                            <a:pt x="2441" y="2035"/>
                            <a:pt x="3669" y="2770"/>
                          </a:cubicBezTo>
                          <a:cubicBezTo>
                            <a:pt x="5206" y="3693"/>
                            <a:pt x="6746" y="4611"/>
                            <a:pt x="8296" y="5512"/>
                          </a:cubicBezTo>
                          <a:cubicBezTo>
                            <a:pt x="10689" y="6912"/>
                            <a:pt x="13101" y="8283"/>
                            <a:pt x="15525" y="9631"/>
                          </a:cubicBezTo>
                          <a:lnTo>
                            <a:pt x="16257" y="9631"/>
                          </a:lnTo>
                          <a:lnTo>
                            <a:pt x="16300" y="9542"/>
                          </a:lnTo>
                          <a:cubicBezTo>
                            <a:pt x="13690" y="8098"/>
                            <a:pt x="11097" y="6621"/>
                            <a:pt x="8521" y="5118"/>
                          </a:cubicBezTo>
                          <a:cubicBezTo>
                            <a:pt x="7011" y="4233"/>
                            <a:pt x="5501" y="3343"/>
                            <a:pt x="3998" y="2438"/>
                          </a:cubicBezTo>
                          <a:cubicBezTo>
                            <a:pt x="2662" y="1634"/>
                            <a:pt x="1328" y="823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5" name="Google Shape;1465;p33"/>
                    <p:cNvSpPr/>
                    <p:nvPr/>
                  </p:nvSpPr>
                  <p:spPr>
                    <a:xfrm flipH="1">
                      <a:off x="8145753" y="4552828"/>
                      <a:ext cx="1042094" cy="6084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51" h="7386" extrusionOk="0">
                          <a:moveTo>
                            <a:pt x="0" y="0"/>
                          </a:moveTo>
                          <a:lnTo>
                            <a:pt x="0" y="537"/>
                          </a:lnTo>
                          <a:cubicBezTo>
                            <a:pt x="620" y="924"/>
                            <a:pt x="1229" y="1322"/>
                            <a:pt x="1848" y="1703"/>
                          </a:cubicBezTo>
                          <a:cubicBezTo>
                            <a:pt x="1981" y="1785"/>
                            <a:pt x="2116" y="1872"/>
                            <a:pt x="2252" y="1954"/>
                          </a:cubicBezTo>
                          <a:cubicBezTo>
                            <a:pt x="3680" y="2832"/>
                            <a:pt x="5120" y="3689"/>
                            <a:pt x="6570" y="4530"/>
                          </a:cubicBezTo>
                          <a:cubicBezTo>
                            <a:pt x="6815" y="4673"/>
                            <a:pt x="7064" y="4816"/>
                            <a:pt x="7312" y="4955"/>
                          </a:cubicBezTo>
                          <a:cubicBezTo>
                            <a:pt x="8756" y="5786"/>
                            <a:pt x="10217" y="6593"/>
                            <a:pt x="11683" y="7385"/>
                          </a:cubicBezTo>
                          <a:lnTo>
                            <a:pt x="12650" y="7385"/>
                          </a:lnTo>
                          <a:cubicBezTo>
                            <a:pt x="10932" y="6471"/>
                            <a:pt x="9226" y="5531"/>
                            <a:pt x="7541" y="4564"/>
                          </a:cubicBezTo>
                          <a:cubicBezTo>
                            <a:pt x="7292" y="4421"/>
                            <a:pt x="7047" y="4279"/>
                            <a:pt x="6799" y="4137"/>
                          </a:cubicBezTo>
                          <a:cubicBezTo>
                            <a:pt x="5381" y="3315"/>
                            <a:pt x="3978" y="2481"/>
                            <a:pt x="2583" y="1620"/>
                          </a:cubicBezTo>
                          <a:cubicBezTo>
                            <a:pt x="2454" y="1544"/>
                            <a:pt x="2329" y="1467"/>
                            <a:pt x="2199" y="1388"/>
                          </a:cubicBezTo>
                          <a:cubicBezTo>
                            <a:pt x="1464" y="931"/>
                            <a:pt x="739" y="45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6" name="Google Shape;1466;p33"/>
                    <p:cNvSpPr/>
                    <p:nvPr/>
                  </p:nvSpPr>
                  <p:spPr>
                    <a:xfrm flipH="1">
                      <a:off x="8469560" y="4741048"/>
                      <a:ext cx="718288" cy="420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20" h="5101" extrusionOk="0">
                          <a:moveTo>
                            <a:pt x="0" y="0"/>
                          </a:moveTo>
                          <a:lnTo>
                            <a:pt x="0" y="530"/>
                          </a:lnTo>
                          <a:lnTo>
                            <a:pt x="888" y="1047"/>
                          </a:lnTo>
                          <a:cubicBezTo>
                            <a:pt x="2719" y="2120"/>
                            <a:pt x="4554" y="3193"/>
                            <a:pt x="6385" y="4262"/>
                          </a:cubicBezTo>
                          <a:cubicBezTo>
                            <a:pt x="6862" y="4544"/>
                            <a:pt x="7339" y="4822"/>
                            <a:pt x="7816" y="5100"/>
                          </a:cubicBezTo>
                          <a:lnTo>
                            <a:pt x="8719" y="5100"/>
                          </a:lnTo>
                          <a:cubicBezTo>
                            <a:pt x="8018" y="4689"/>
                            <a:pt x="7316" y="4279"/>
                            <a:pt x="6613" y="3868"/>
                          </a:cubicBezTo>
                          <a:cubicBezTo>
                            <a:pt x="4815" y="2815"/>
                            <a:pt x="3017" y="1765"/>
                            <a:pt x="1219" y="712"/>
                          </a:cubicBezTo>
                          <a:cubicBezTo>
                            <a:pt x="811" y="477"/>
                            <a:pt x="408" y="23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67" name="Google Shape;1467;p33"/>
                <p:cNvGrpSpPr/>
                <p:nvPr/>
              </p:nvGrpSpPr>
              <p:grpSpPr>
                <a:xfrm>
                  <a:off x="7263138" y="3080978"/>
                  <a:ext cx="1919274" cy="2080257"/>
                  <a:chOff x="7263138" y="3080978"/>
                  <a:chExt cx="1919274" cy="2080257"/>
                </a:xfrm>
              </p:grpSpPr>
              <p:sp>
                <p:nvSpPr>
                  <p:cNvPr id="1468" name="Google Shape;1468;p33"/>
                  <p:cNvSpPr/>
                  <p:nvPr/>
                </p:nvSpPr>
                <p:spPr>
                  <a:xfrm rot="-2023777">
                    <a:off x="7388257" y="3288860"/>
                    <a:ext cx="974975" cy="746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36" h="9059" extrusionOk="0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9" name="Google Shape;1469;p33"/>
                  <p:cNvSpPr/>
                  <p:nvPr/>
                </p:nvSpPr>
                <p:spPr>
                  <a:xfrm flipH="1">
                    <a:off x="8014369" y="3894839"/>
                    <a:ext cx="1168042" cy="12663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0" h="15374" extrusionOk="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470" name="Google Shape;1470;p33"/>
            <p:cNvGrpSpPr/>
            <p:nvPr/>
          </p:nvGrpSpPr>
          <p:grpSpPr>
            <a:xfrm>
              <a:off x="5619752" y="2444101"/>
              <a:ext cx="6650723" cy="2079132"/>
              <a:chOff x="5267327" y="2444101"/>
              <a:chExt cx="6650723" cy="2079132"/>
            </a:xfrm>
          </p:grpSpPr>
          <p:sp>
            <p:nvSpPr>
              <p:cNvPr id="1471" name="Google Shape;1471;p33"/>
              <p:cNvSpPr/>
              <p:nvPr/>
            </p:nvSpPr>
            <p:spPr>
              <a:xfrm flipH="1">
                <a:off x="5267327" y="2444101"/>
                <a:ext cx="6601260" cy="1709065"/>
              </a:xfrm>
              <a:custGeom>
                <a:avLst/>
                <a:gdLst/>
                <a:ahLst/>
                <a:cxnLst/>
                <a:rect l="l" t="t" r="r" b="b"/>
                <a:pathLst>
                  <a:path w="115705" h="29956" extrusionOk="0">
                    <a:moveTo>
                      <a:pt x="65096" y="1"/>
                    </a:moveTo>
                    <a:lnTo>
                      <a:pt x="34387" y="1513"/>
                    </a:lnTo>
                    <a:lnTo>
                      <a:pt x="24653" y="14597"/>
                    </a:lnTo>
                    <a:lnTo>
                      <a:pt x="0" y="12654"/>
                    </a:lnTo>
                    <a:lnTo>
                      <a:pt x="1945" y="29955"/>
                    </a:lnTo>
                    <a:lnTo>
                      <a:pt x="110945" y="29955"/>
                    </a:lnTo>
                    <a:lnTo>
                      <a:pt x="115704" y="11786"/>
                    </a:lnTo>
                    <a:lnTo>
                      <a:pt x="64122" y="14707"/>
                    </a:lnTo>
                    <a:lnTo>
                      <a:pt x="65096" y="1"/>
                    </a:ln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3"/>
              <p:cNvSpPr/>
              <p:nvPr/>
            </p:nvSpPr>
            <p:spPr>
              <a:xfrm flipH="1">
                <a:off x="5463817" y="3866160"/>
                <a:ext cx="6326095" cy="55455"/>
              </a:xfrm>
              <a:custGeom>
                <a:avLst/>
                <a:gdLst/>
                <a:ahLst/>
                <a:cxnLst/>
                <a:rect l="l" t="t" r="r" b="b"/>
                <a:pathLst>
                  <a:path w="110882" h="972" extrusionOk="0">
                    <a:moveTo>
                      <a:pt x="0" y="0"/>
                    </a:moveTo>
                    <a:lnTo>
                      <a:pt x="110" y="971"/>
                    </a:lnTo>
                    <a:lnTo>
                      <a:pt x="110629" y="971"/>
                    </a:lnTo>
                    <a:lnTo>
                      <a:pt x="110882" y="0"/>
                    </a:lnTo>
                    <a:close/>
                  </a:path>
                </a:pathLst>
              </a:custGeom>
              <a:solidFill>
                <a:srgbClr val="1436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3"/>
              <p:cNvSpPr/>
              <p:nvPr/>
            </p:nvSpPr>
            <p:spPr>
              <a:xfrm flipH="1">
                <a:off x="5441852" y="3782751"/>
                <a:ext cx="6357360" cy="27956"/>
              </a:xfrm>
              <a:custGeom>
                <a:avLst/>
                <a:gdLst/>
                <a:ahLst/>
                <a:cxnLst/>
                <a:rect l="l" t="t" r="r" b="b"/>
                <a:pathLst>
                  <a:path w="111430" h="490" extrusionOk="0">
                    <a:moveTo>
                      <a:pt x="0" y="0"/>
                    </a:moveTo>
                    <a:lnTo>
                      <a:pt x="54" y="489"/>
                    </a:lnTo>
                    <a:lnTo>
                      <a:pt x="111301" y="489"/>
                    </a:lnTo>
                    <a:lnTo>
                      <a:pt x="111430" y="0"/>
                    </a:lnTo>
                    <a:close/>
                  </a:path>
                </a:pathLst>
              </a:custGeom>
              <a:solidFill>
                <a:srgbClr val="1436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3"/>
              <p:cNvSpPr/>
              <p:nvPr/>
            </p:nvSpPr>
            <p:spPr>
              <a:xfrm flipH="1">
                <a:off x="8210332" y="3458357"/>
                <a:ext cx="58650" cy="69512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2184" extrusionOk="0">
                    <a:moveTo>
                      <a:pt x="705" y="0"/>
                    </a:moveTo>
                    <a:lnTo>
                      <a:pt x="0" y="12167"/>
                    </a:lnTo>
                    <a:lnTo>
                      <a:pt x="327" y="12184"/>
                    </a:lnTo>
                    <a:lnTo>
                      <a:pt x="1028" y="20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3"/>
              <p:cNvSpPr/>
              <p:nvPr/>
            </p:nvSpPr>
            <p:spPr>
              <a:xfrm flipH="1">
                <a:off x="5378464" y="4051234"/>
                <a:ext cx="6539586" cy="219082"/>
              </a:xfrm>
              <a:custGeom>
                <a:avLst/>
                <a:gdLst/>
                <a:ahLst/>
                <a:cxnLst/>
                <a:rect l="l" t="t" r="r" b="b"/>
                <a:pathLst>
                  <a:path w="114624" h="3840" extrusionOk="0">
                    <a:moveTo>
                      <a:pt x="0" y="0"/>
                    </a:moveTo>
                    <a:lnTo>
                      <a:pt x="967" y="3839"/>
                    </a:lnTo>
                    <a:lnTo>
                      <a:pt x="113014" y="3839"/>
                    </a:lnTo>
                    <a:lnTo>
                      <a:pt x="114623" y="0"/>
                    </a:lnTo>
                    <a:close/>
                  </a:path>
                </a:pathLst>
              </a:custGeom>
              <a:solidFill>
                <a:srgbClr val="2A38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3"/>
              <p:cNvSpPr/>
              <p:nvPr/>
            </p:nvSpPr>
            <p:spPr>
              <a:xfrm flipH="1">
                <a:off x="9795769" y="3560707"/>
                <a:ext cx="1283339" cy="721315"/>
              </a:xfrm>
              <a:custGeom>
                <a:avLst/>
                <a:gdLst/>
                <a:ahLst/>
                <a:cxnLst/>
                <a:rect l="l" t="t" r="r" b="b"/>
                <a:pathLst>
                  <a:path w="22494" h="12643" extrusionOk="0">
                    <a:moveTo>
                      <a:pt x="11247" y="1"/>
                    </a:moveTo>
                    <a:cubicBezTo>
                      <a:pt x="5036" y="1"/>
                      <a:pt x="1" y="5035"/>
                      <a:pt x="1" y="11247"/>
                    </a:cubicBezTo>
                    <a:cubicBezTo>
                      <a:pt x="1" y="11719"/>
                      <a:pt x="31" y="12184"/>
                      <a:pt x="87" y="12643"/>
                    </a:cubicBezTo>
                    <a:lnTo>
                      <a:pt x="22420" y="12537"/>
                    </a:lnTo>
                    <a:cubicBezTo>
                      <a:pt x="22470" y="12114"/>
                      <a:pt x="22493" y="11683"/>
                      <a:pt x="22493" y="11247"/>
                    </a:cubicBezTo>
                    <a:cubicBezTo>
                      <a:pt x="22493" y="5035"/>
                      <a:pt x="17459" y="1"/>
                      <a:pt x="11247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3"/>
              <p:cNvSpPr/>
              <p:nvPr/>
            </p:nvSpPr>
            <p:spPr>
              <a:xfrm flipH="1">
                <a:off x="10011774" y="3776703"/>
                <a:ext cx="851337" cy="49966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8758" extrusionOk="0">
                    <a:moveTo>
                      <a:pt x="7461" y="0"/>
                    </a:moveTo>
                    <a:cubicBezTo>
                      <a:pt x="3340" y="0"/>
                      <a:pt x="0" y="3340"/>
                      <a:pt x="0" y="7461"/>
                    </a:cubicBezTo>
                    <a:cubicBezTo>
                      <a:pt x="0" y="7903"/>
                      <a:pt x="40" y="8335"/>
                      <a:pt x="113" y="8757"/>
                    </a:cubicBezTo>
                    <a:lnTo>
                      <a:pt x="14813" y="8757"/>
                    </a:lnTo>
                    <a:cubicBezTo>
                      <a:pt x="14885" y="8335"/>
                      <a:pt x="14922" y="7903"/>
                      <a:pt x="14922" y="7461"/>
                    </a:cubicBezTo>
                    <a:cubicBezTo>
                      <a:pt x="14922" y="3340"/>
                      <a:pt x="11582" y="0"/>
                      <a:pt x="7461" y="0"/>
                    </a:cubicBezTo>
                    <a:close/>
                  </a:path>
                </a:pathLst>
              </a:custGeom>
              <a:solidFill>
                <a:srgbClr val="2A38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3"/>
              <p:cNvSpPr/>
              <p:nvPr/>
            </p:nvSpPr>
            <p:spPr>
              <a:xfrm flipH="1">
                <a:off x="10116582" y="3881563"/>
                <a:ext cx="641727" cy="641669"/>
              </a:xfrm>
              <a:custGeom>
                <a:avLst/>
                <a:gdLst/>
                <a:ahLst/>
                <a:cxnLst/>
                <a:rect l="l" t="t" r="r" b="b"/>
                <a:pathLst>
                  <a:path w="11248" h="11247" extrusionOk="0">
                    <a:moveTo>
                      <a:pt x="5624" y="0"/>
                    </a:moveTo>
                    <a:cubicBezTo>
                      <a:pt x="2520" y="0"/>
                      <a:pt x="1" y="2516"/>
                      <a:pt x="1" y="5623"/>
                    </a:cubicBezTo>
                    <a:cubicBezTo>
                      <a:pt x="1" y="8728"/>
                      <a:pt x="2520" y="11246"/>
                      <a:pt x="5624" y="11246"/>
                    </a:cubicBezTo>
                    <a:cubicBezTo>
                      <a:pt x="8731" y="11246"/>
                      <a:pt x="11247" y="8728"/>
                      <a:pt x="11247" y="5623"/>
                    </a:cubicBezTo>
                    <a:cubicBezTo>
                      <a:pt x="11247" y="2516"/>
                      <a:pt x="8731" y="0"/>
                      <a:pt x="5624" y="0"/>
                    </a:cubicBezTo>
                    <a:close/>
                  </a:path>
                </a:pathLst>
              </a:custGeom>
              <a:solidFill>
                <a:srgbClr val="435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 flipH="1">
                <a:off x="10306399" y="4071316"/>
                <a:ext cx="262099" cy="262099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4594" extrusionOk="0">
                    <a:moveTo>
                      <a:pt x="2297" y="1"/>
                    </a:moveTo>
                    <a:cubicBezTo>
                      <a:pt x="1031" y="1"/>
                      <a:pt x="1" y="1027"/>
                      <a:pt x="1" y="2297"/>
                    </a:cubicBezTo>
                    <a:cubicBezTo>
                      <a:pt x="1" y="3563"/>
                      <a:pt x="1031" y="4594"/>
                      <a:pt x="2297" y="4594"/>
                    </a:cubicBezTo>
                    <a:cubicBezTo>
                      <a:pt x="3567" y="4594"/>
                      <a:pt x="4593" y="3563"/>
                      <a:pt x="4593" y="2297"/>
                    </a:cubicBezTo>
                    <a:cubicBezTo>
                      <a:pt x="4593" y="1027"/>
                      <a:pt x="3567" y="1"/>
                      <a:pt x="2297" y="1"/>
                    </a:cubicBezTo>
                    <a:close/>
                  </a:path>
                </a:pathLst>
              </a:custGeom>
              <a:solidFill>
                <a:srgbClr val="E6F1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3"/>
              <p:cNvSpPr/>
              <p:nvPr/>
            </p:nvSpPr>
            <p:spPr>
              <a:xfrm flipH="1">
                <a:off x="6205236" y="3560707"/>
                <a:ext cx="1283339" cy="721315"/>
              </a:xfrm>
              <a:custGeom>
                <a:avLst/>
                <a:gdLst/>
                <a:ahLst/>
                <a:cxnLst/>
                <a:rect l="l" t="t" r="r" b="b"/>
                <a:pathLst>
                  <a:path w="22494" h="12643" extrusionOk="0">
                    <a:moveTo>
                      <a:pt x="11247" y="1"/>
                    </a:moveTo>
                    <a:cubicBezTo>
                      <a:pt x="5036" y="1"/>
                      <a:pt x="0" y="5035"/>
                      <a:pt x="0" y="11247"/>
                    </a:cubicBezTo>
                    <a:cubicBezTo>
                      <a:pt x="0" y="11719"/>
                      <a:pt x="31" y="12184"/>
                      <a:pt x="87" y="12643"/>
                    </a:cubicBezTo>
                    <a:lnTo>
                      <a:pt x="22420" y="12537"/>
                    </a:lnTo>
                    <a:cubicBezTo>
                      <a:pt x="22470" y="12114"/>
                      <a:pt x="22493" y="11683"/>
                      <a:pt x="22493" y="11247"/>
                    </a:cubicBezTo>
                    <a:cubicBezTo>
                      <a:pt x="22493" y="5035"/>
                      <a:pt x="17459" y="1"/>
                      <a:pt x="11247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3"/>
              <p:cNvSpPr/>
              <p:nvPr/>
            </p:nvSpPr>
            <p:spPr>
              <a:xfrm flipH="1">
                <a:off x="6421241" y="3776703"/>
                <a:ext cx="851394" cy="499666"/>
              </a:xfrm>
              <a:custGeom>
                <a:avLst/>
                <a:gdLst/>
                <a:ahLst/>
                <a:cxnLst/>
                <a:rect l="l" t="t" r="r" b="b"/>
                <a:pathLst>
                  <a:path w="14923" h="8758" extrusionOk="0">
                    <a:moveTo>
                      <a:pt x="7462" y="0"/>
                    </a:moveTo>
                    <a:cubicBezTo>
                      <a:pt x="3341" y="0"/>
                      <a:pt x="1" y="3340"/>
                      <a:pt x="1" y="7461"/>
                    </a:cubicBezTo>
                    <a:cubicBezTo>
                      <a:pt x="1" y="7903"/>
                      <a:pt x="41" y="8335"/>
                      <a:pt x="114" y="8757"/>
                    </a:cubicBezTo>
                    <a:lnTo>
                      <a:pt x="14813" y="8757"/>
                    </a:lnTo>
                    <a:cubicBezTo>
                      <a:pt x="14887" y="8335"/>
                      <a:pt x="14923" y="7903"/>
                      <a:pt x="14923" y="7461"/>
                    </a:cubicBezTo>
                    <a:cubicBezTo>
                      <a:pt x="14923" y="3340"/>
                      <a:pt x="11583" y="0"/>
                      <a:pt x="7462" y="0"/>
                    </a:cubicBezTo>
                    <a:close/>
                  </a:path>
                </a:pathLst>
              </a:custGeom>
              <a:solidFill>
                <a:srgbClr val="2A38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3"/>
              <p:cNvSpPr/>
              <p:nvPr/>
            </p:nvSpPr>
            <p:spPr>
              <a:xfrm flipH="1">
                <a:off x="6526106" y="3881563"/>
                <a:ext cx="641669" cy="641669"/>
              </a:xfrm>
              <a:custGeom>
                <a:avLst/>
                <a:gdLst/>
                <a:ahLst/>
                <a:cxnLst/>
                <a:rect l="l" t="t" r="r" b="b"/>
                <a:pathLst>
                  <a:path w="11247" h="11247" extrusionOk="0">
                    <a:moveTo>
                      <a:pt x="5624" y="0"/>
                    </a:moveTo>
                    <a:cubicBezTo>
                      <a:pt x="2520" y="0"/>
                      <a:pt x="1" y="2516"/>
                      <a:pt x="1" y="5623"/>
                    </a:cubicBezTo>
                    <a:cubicBezTo>
                      <a:pt x="1" y="8728"/>
                      <a:pt x="2520" y="11246"/>
                      <a:pt x="5624" y="11246"/>
                    </a:cubicBezTo>
                    <a:cubicBezTo>
                      <a:pt x="8731" y="11246"/>
                      <a:pt x="11247" y="8728"/>
                      <a:pt x="11247" y="5623"/>
                    </a:cubicBezTo>
                    <a:cubicBezTo>
                      <a:pt x="11247" y="2516"/>
                      <a:pt x="8731" y="0"/>
                      <a:pt x="5624" y="0"/>
                    </a:cubicBezTo>
                    <a:close/>
                  </a:path>
                </a:pathLst>
              </a:custGeom>
              <a:solidFill>
                <a:srgbClr val="435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 flipH="1">
                <a:off x="6715866" y="4071316"/>
                <a:ext cx="262099" cy="262099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4594" extrusionOk="0">
                    <a:moveTo>
                      <a:pt x="2297" y="1"/>
                    </a:moveTo>
                    <a:cubicBezTo>
                      <a:pt x="1031" y="1"/>
                      <a:pt x="0" y="1027"/>
                      <a:pt x="0" y="2297"/>
                    </a:cubicBezTo>
                    <a:cubicBezTo>
                      <a:pt x="0" y="3563"/>
                      <a:pt x="1031" y="4594"/>
                      <a:pt x="2297" y="4594"/>
                    </a:cubicBezTo>
                    <a:cubicBezTo>
                      <a:pt x="3567" y="4594"/>
                      <a:pt x="4593" y="3563"/>
                      <a:pt x="4593" y="2297"/>
                    </a:cubicBezTo>
                    <a:cubicBezTo>
                      <a:pt x="4593" y="1027"/>
                      <a:pt x="3567" y="1"/>
                      <a:pt x="2297" y="1"/>
                    </a:cubicBezTo>
                    <a:close/>
                  </a:path>
                </a:pathLst>
              </a:custGeom>
              <a:solidFill>
                <a:srgbClr val="E6F1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3"/>
              <p:cNvSpPr/>
              <p:nvPr/>
            </p:nvSpPr>
            <p:spPr>
              <a:xfrm flipH="1">
                <a:off x="5494110" y="3594653"/>
                <a:ext cx="197230" cy="79531"/>
              </a:xfrm>
              <a:custGeom>
                <a:avLst/>
                <a:gdLst/>
                <a:ahLst/>
                <a:cxnLst/>
                <a:rect l="l" t="t" r="r" b="b"/>
                <a:pathLst>
                  <a:path w="3457" h="1394" extrusionOk="0">
                    <a:moveTo>
                      <a:pt x="1" y="1"/>
                    </a:moveTo>
                    <a:lnTo>
                      <a:pt x="254" y="1393"/>
                    </a:lnTo>
                    <a:lnTo>
                      <a:pt x="3049" y="1267"/>
                    </a:lnTo>
                    <a:lnTo>
                      <a:pt x="3457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3"/>
              <p:cNvSpPr/>
              <p:nvPr/>
            </p:nvSpPr>
            <p:spPr>
              <a:xfrm flipH="1">
                <a:off x="5458224" y="3275679"/>
                <a:ext cx="257763" cy="23460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4112" extrusionOk="0">
                    <a:moveTo>
                      <a:pt x="2259" y="0"/>
                    </a:moveTo>
                    <a:cubicBezTo>
                      <a:pt x="1325" y="0"/>
                      <a:pt x="482" y="641"/>
                      <a:pt x="260" y="1587"/>
                    </a:cubicBezTo>
                    <a:cubicBezTo>
                      <a:pt x="1" y="2693"/>
                      <a:pt x="686" y="3797"/>
                      <a:pt x="1789" y="4056"/>
                    </a:cubicBezTo>
                    <a:cubicBezTo>
                      <a:pt x="1947" y="4093"/>
                      <a:pt x="2105" y="4111"/>
                      <a:pt x="2261" y="4111"/>
                    </a:cubicBezTo>
                    <a:cubicBezTo>
                      <a:pt x="3194" y="4111"/>
                      <a:pt x="4036" y="3473"/>
                      <a:pt x="4258" y="2527"/>
                    </a:cubicBezTo>
                    <a:cubicBezTo>
                      <a:pt x="4517" y="1421"/>
                      <a:pt x="3833" y="314"/>
                      <a:pt x="2729" y="55"/>
                    </a:cubicBezTo>
                    <a:cubicBezTo>
                      <a:pt x="2572" y="18"/>
                      <a:pt x="2414" y="0"/>
                      <a:pt x="22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 flipH="1">
                <a:off x="8358349" y="2678467"/>
                <a:ext cx="1789052" cy="610804"/>
              </a:xfrm>
              <a:custGeom>
                <a:avLst/>
                <a:gdLst/>
                <a:ahLst/>
                <a:cxnLst/>
                <a:rect l="l" t="t" r="r" b="b"/>
                <a:pathLst>
                  <a:path w="31358" h="10706" extrusionOk="0">
                    <a:moveTo>
                      <a:pt x="31357" y="1"/>
                    </a:moveTo>
                    <a:lnTo>
                      <a:pt x="5730" y="758"/>
                    </a:lnTo>
                    <a:lnTo>
                      <a:pt x="1" y="10705"/>
                    </a:lnTo>
                    <a:lnTo>
                      <a:pt x="30603" y="10599"/>
                    </a:lnTo>
                    <a:lnTo>
                      <a:pt x="31357" y="1"/>
                    </a:lnTo>
                    <a:close/>
                  </a:path>
                </a:pathLst>
              </a:custGeom>
              <a:solidFill>
                <a:srgbClr val="B3E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3"/>
              <p:cNvSpPr/>
              <p:nvPr/>
            </p:nvSpPr>
            <p:spPr>
              <a:xfrm flipH="1">
                <a:off x="8540820" y="2681548"/>
                <a:ext cx="685486" cy="604471"/>
              </a:xfrm>
              <a:custGeom>
                <a:avLst/>
                <a:gdLst/>
                <a:ahLst/>
                <a:cxnLst/>
                <a:rect l="l" t="t" r="r" b="b"/>
                <a:pathLst>
                  <a:path w="12015" h="10595" extrusionOk="0">
                    <a:moveTo>
                      <a:pt x="12015" y="0"/>
                    </a:moveTo>
                    <a:lnTo>
                      <a:pt x="8519" y="120"/>
                    </a:lnTo>
                    <a:cubicBezTo>
                      <a:pt x="6508" y="2962"/>
                      <a:pt x="2443" y="7093"/>
                      <a:pt x="1" y="10595"/>
                    </a:cubicBezTo>
                    <a:lnTo>
                      <a:pt x="1985" y="10588"/>
                    </a:lnTo>
                    <a:lnTo>
                      <a:pt x="12015" y="0"/>
                    </a:lnTo>
                    <a:close/>
                  </a:path>
                </a:pathLst>
              </a:custGeom>
              <a:solidFill>
                <a:srgbClr val="CFF4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3"/>
              <p:cNvSpPr/>
              <p:nvPr/>
            </p:nvSpPr>
            <p:spPr>
              <a:xfrm flipH="1">
                <a:off x="8954724" y="2695526"/>
                <a:ext cx="892872" cy="593004"/>
              </a:xfrm>
              <a:custGeom>
                <a:avLst/>
                <a:gdLst/>
                <a:ahLst/>
                <a:cxnLst/>
                <a:rect l="l" t="t" r="r" b="b"/>
                <a:pathLst>
                  <a:path w="15650" h="10394" extrusionOk="0">
                    <a:moveTo>
                      <a:pt x="15650" y="1"/>
                    </a:moveTo>
                    <a:lnTo>
                      <a:pt x="7790" y="267"/>
                    </a:lnTo>
                    <a:cubicBezTo>
                      <a:pt x="5490" y="3680"/>
                      <a:pt x="1795" y="7578"/>
                      <a:pt x="0" y="10394"/>
                    </a:cubicBezTo>
                    <a:lnTo>
                      <a:pt x="6577" y="10367"/>
                    </a:lnTo>
                    <a:lnTo>
                      <a:pt x="15650" y="1"/>
                    </a:lnTo>
                    <a:close/>
                  </a:path>
                </a:pathLst>
              </a:custGeom>
              <a:solidFill>
                <a:srgbClr val="CFF4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 flipH="1">
                <a:off x="8389128" y="3499662"/>
                <a:ext cx="271570" cy="8580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1504" extrusionOk="0">
                    <a:moveTo>
                      <a:pt x="446" y="0"/>
                    </a:moveTo>
                    <a:lnTo>
                      <a:pt x="0" y="1503"/>
                    </a:lnTo>
                    <a:lnTo>
                      <a:pt x="4760" y="1503"/>
                    </a:lnTo>
                    <a:lnTo>
                      <a:pt x="4636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1" name="Google Shape;1491;p33"/>
          <p:cNvSpPr txBox="1">
            <a:spLocks noGrp="1"/>
          </p:cNvSpPr>
          <p:nvPr>
            <p:ph type="ctrTitle"/>
          </p:nvPr>
        </p:nvSpPr>
        <p:spPr>
          <a:xfrm>
            <a:off x="2701849" y="3410312"/>
            <a:ext cx="2377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3…2…1…gremo v praznično ustvarjanje</a:t>
            </a:r>
            <a:endParaRPr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73" y="464475"/>
            <a:ext cx="3383573" cy="1609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34"/>
          <p:cNvSpPr/>
          <p:nvPr/>
        </p:nvSpPr>
        <p:spPr>
          <a:xfrm>
            <a:off x="-4547100" y="4388700"/>
            <a:ext cx="7439100" cy="266700"/>
          </a:xfrm>
          <a:prstGeom prst="ellipse">
            <a:avLst/>
          </a:prstGeom>
          <a:solidFill>
            <a:srgbClr val="000000">
              <a:alpha val="43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7" name="Google Shape;1497;p34"/>
          <p:cNvGrpSpPr/>
          <p:nvPr/>
        </p:nvGrpSpPr>
        <p:grpSpPr>
          <a:xfrm>
            <a:off x="-4257673" y="2444101"/>
            <a:ext cx="6650723" cy="2079132"/>
            <a:chOff x="-3686173" y="2444101"/>
            <a:chExt cx="6650723" cy="2079132"/>
          </a:xfrm>
        </p:grpSpPr>
        <p:grpSp>
          <p:nvGrpSpPr>
            <p:cNvPr id="1498" name="Google Shape;1498;p34"/>
            <p:cNvGrpSpPr/>
            <p:nvPr/>
          </p:nvGrpSpPr>
          <p:grpSpPr>
            <a:xfrm>
              <a:off x="-3686173" y="2444101"/>
              <a:ext cx="6650723" cy="2079132"/>
              <a:chOff x="5267327" y="2444101"/>
              <a:chExt cx="6650723" cy="2079132"/>
            </a:xfrm>
          </p:grpSpPr>
          <p:sp>
            <p:nvSpPr>
              <p:cNvPr id="1499" name="Google Shape;1499;p34"/>
              <p:cNvSpPr/>
              <p:nvPr/>
            </p:nvSpPr>
            <p:spPr>
              <a:xfrm flipH="1">
                <a:off x="5267327" y="2444101"/>
                <a:ext cx="6601260" cy="1709065"/>
              </a:xfrm>
              <a:custGeom>
                <a:avLst/>
                <a:gdLst/>
                <a:ahLst/>
                <a:cxnLst/>
                <a:rect l="l" t="t" r="r" b="b"/>
                <a:pathLst>
                  <a:path w="115705" h="29956" extrusionOk="0">
                    <a:moveTo>
                      <a:pt x="65096" y="1"/>
                    </a:moveTo>
                    <a:lnTo>
                      <a:pt x="34387" y="1513"/>
                    </a:lnTo>
                    <a:lnTo>
                      <a:pt x="24653" y="14597"/>
                    </a:lnTo>
                    <a:lnTo>
                      <a:pt x="0" y="12654"/>
                    </a:lnTo>
                    <a:lnTo>
                      <a:pt x="1945" y="29955"/>
                    </a:lnTo>
                    <a:lnTo>
                      <a:pt x="110945" y="29955"/>
                    </a:lnTo>
                    <a:lnTo>
                      <a:pt x="115704" y="11786"/>
                    </a:lnTo>
                    <a:lnTo>
                      <a:pt x="64122" y="14707"/>
                    </a:lnTo>
                    <a:lnTo>
                      <a:pt x="65096" y="1"/>
                    </a:ln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4"/>
              <p:cNvSpPr/>
              <p:nvPr/>
            </p:nvSpPr>
            <p:spPr>
              <a:xfrm flipH="1">
                <a:off x="5463817" y="3866160"/>
                <a:ext cx="6326095" cy="55455"/>
              </a:xfrm>
              <a:custGeom>
                <a:avLst/>
                <a:gdLst/>
                <a:ahLst/>
                <a:cxnLst/>
                <a:rect l="l" t="t" r="r" b="b"/>
                <a:pathLst>
                  <a:path w="110882" h="972" extrusionOk="0">
                    <a:moveTo>
                      <a:pt x="0" y="0"/>
                    </a:moveTo>
                    <a:lnTo>
                      <a:pt x="110" y="971"/>
                    </a:lnTo>
                    <a:lnTo>
                      <a:pt x="110629" y="971"/>
                    </a:lnTo>
                    <a:lnTo>
                      <a:pt x="110882" y="0"/>
                    </a:lnTo>
                    <a:close/>
                  </a:path>
                </a:pathLst>
              </a:custGeom>
              <a:solidFill>
                <a:srgbClr val="1436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4"/>
              <p:cNvSpPr/>
              <p:nvPr/>
            </p:nvSpPr>
            <p:spPr>
              <a:xfrm flipH="1">
                <a:off x="5441852" y="3782751"/>
                <a:ext cx="6357360" cy="27956"/>
              </a:xfrm>
              <a:custGeom>
                <a:avLst/>
                <a:gdLst/>
                <a:ahLst/>
                <a:cxnLst/>
                <a:rect l="l" t="t" r="r" b="b"/>
                <a:pathLst>
                  <a:path w="111430" h="490" extrusionOk="0">
                    <a:moveTo>
                      <a:pt x="0" y="0"/>
                    </a:moveTo>
                    <a:lnTo>
                      <a:pt x="54" y="489"/>
                    </a:lnTo>
                    <a:lnTo>
                      <a:pt x="111301" y="489"/>
                    </a:lnTo>
                    <a:lnTo>
                      <a:pt x="111430" y="0"/>
                    </a:lnTo>
                    <a:close/>
                  </a:path>
                </a:pathLst>
              </a:custGeom>
              <a:solidFill>
                <a:srgbClr val="1436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4"/>
              <p:cNvSpPr/>
              <p:nvPr/>
            </p:nvSpPr>
            <p:spPr>
              <a:xfrm flipH="1">
                <a:off x="8210332" y="3458357"/>
                <a:ext cx="58650" cy="69512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2184" extrusionOk="0">
                    <a:moveTo>
                      <a:pt x="705" y="0"/>
                    </a:moveTo>
                    <a:lnTo>
                      <a:pt x="0" y="12167"/>
                    </a:lnTo>
                    <a:lnTo>
                      <a:pt x="327" y="12184"/>
                    </a:lnTo>
                    <a:lnTo>
                      <a:pt x="1028" y="20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4"/>
              <p:cNvSpPr/>
              <p:nvPr/>
            </p:nvSpPr>
            <p:spPr>
              <a:xfrm flipH="1">
                <a:off x="5378464" y="4051234"/>
                <a:ext cx="6539586" cy="219082"/>
              </a:xfrm>
              <a:custGeom>
                <a:avLst/>
                <a:gdLst/>
                <a:ahLst/>
                <a:cxnLst/>
                <a:rect l="l" t="t" r="r" b="b"/>
                <a:pathLst>
                  <a:path w="114624" h="3840" extrusionOk="0">
                    <a:moveTo>
                      <a:pt x="0" y="0"/>
                    </a:moveTo>
                    <a:lnTo>
                      <a:pt x="967" y="3839"/>
                    </a:lnTo>
                    <a:lnTo>
                      <a:pt x="113014" y="3839"/>
                    </a:lnTo>
                    <a:lnTo>
                      <a:pt x="114623" y="0"/>
                    </a:lnTo>
                    <a:close/>
                  </a:path>
                </a:pathLst>
              </a:custGeom>
              <a:solidFill>
                <a:srgbClr val="2A38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4"/>
              <p:cNvSpPr/>
              <p:nvPr/>
            </p:nvSpPr>
            <p:spPr>
              <a:xfrm flipH="1">
                <a:off x="9795769" y="3560707"/>
                <a:ext cx="1283339" cy="721315"/>
              </a:xfrm>
              <a:custGeom>
                <a:avLst/>
                <a:gdLst/>
                <a:ahLst/>
                <a:cxnLst/>
                <a:rect l="l" t="t" r="r" b="b"/>
                <a:pathLst>
                  <a:path w="22494" h="12643" extrusionOk="0">
                    <a:moveTo>
                      <a:pt x="11247" y="1"/>
                    </a:moveTo>
                    <a:cubicBezTo>
                      <a:pt x="5036" y="1"/>
                      <a:pt x="1" y="5035"/>
                      <a:pt x="1" y="11247"/>
                    </a:cubicBezTo>
                    <a:cubicBezTo>
                      <a:pt x="1" y="11719"/>
                      <a:pt x="31" y="12184"/>
                      <a:pt x="87" y="12643"/>
                    </a:cubicBezTo>
                    <a:lnTo>
                      <a:pt x="22420" y="12537"/>
                    </a:lnTo>
                    <a:cubicBezTo>
                      <a:pt x="22470" y="12114"/>
                      <a:pt x="22493" y="11683"/>
                      <a:pt x="22493" y="11247"/>
                    </a:cubicBezTo>
                    <a:cubicBezTo>
                      <a:pt x="22493" y="5035"/>
                      <a:pt x="17459" y="1"/>
                      <a:pt x="11247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4"/>
              <p:cNvSpPr/>
              <p:nvPr/>
            </p:nvSpPr>
            <p:spPr>
              <a:xfrm flipH="1">
                <a:off x="10011774" y="3776703"/>
                <a:ext cx="851337" cy="49966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8758" extrusionOk="0">
                    <a:moveTo>
                      <a:pt x="7461" y="0"/>
                    </a:moveTo>
                    <a:cubicBezTo>
                      <a:pt x="3340" y="0"/>
                      <a:pt x="0" y="3340"/>
                      <a:pt x="0" y="7461"/>
                    </a:cubicBezTo>
                    <a:cubicBezTo>
                      <a:pt x="0" y="7903"/>
                      <a:pt x="40" y="8335"/>
                      <a:pt x="113" y="8757"/>
                    </a:cubicBezTo>
                    <a:lnTo>
                      <a:pt x="14813" y="8757"/>
                    </a:lnTo>
                    <a:cubicBezTo>
                      <a:pt x="14885" y="8335"/>
                      <a:pt x="14922" y="7903"/>
                      <a:pt x="14922" y="7461"/>
                    </a:cubicBezTo>
                    <a:cubicBezTo>
                      <a:pt x="14922" y="3340"/>
                      <a:pt x="11582" y="0"/>
                      <a:pt x="7461" y="0"/>
                    </a:cubicBezTo>
                    <a:close/>
                  </a:path>
                </a:pathLst>
              </a:custGeom>
              <a:solidFill>
                <a:srgbClr val="2A38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4"/>
              <p:cNvSpPr/>
              <p:nvPr/>
            </p:nvSpPr>
            <p:spPr>
              <a:xfrm flipH="1">
                <a:off x="10116582" y="3881563"/>
                <a:ext cx="641727" cy="641669"/>
              </a:xfrm>
              <a:custGeom>
                <a:avLst/>
                <a:gdLst/>
                <a:ahLst/>
                <a:cxnLst/>
                <a:rect l="l" t="t" r="r" b="b"/>
                <a:pathLst>
                  <a:path w="11248" h="11247" extrusionOk="0">
                    <a:moveTo>
                      <a:pt x="5624" y="0"/>
                    </a:moveTo>
                    <a:cubicBezTo>
                      <a:pt x="2520" y="0"/>
                      <a:pt x="1" y="2516"/>
                      <a:pt x="1" y="5623"/>
                    </a:cubicBezTo>
                    <a:cubicBezTo>
                      <a:pt x="1" y="8728"/>
                      <a:pt x="2520" y="11246"/>
                      <a:pt x="5624" y="11246"/>
                    </a:cubicBezTo>
                    <a:cubicBezTo>
                      <a:pt x="8731" y="11246"/>
                      <a:pt x="11247" y="8728"/>
                      <a:pt x="11247" y="5623"/>
                    </a:cubicBezTo>
                    <a:cubicBezTo>
                      <a:pt x="11247" y="2516"/>
                      <a:pt x="8731" y="0"/>
                      <a:pt x="5624" y="0"/>
                    </a:cubicBezTo>
                    <a:close/>
                  </a:path>
                </a:pathLst>
              </a:custGeom>
              <a:solidFill>
                <a:srgbClr val="435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4"/>
              <p:cNvSpPr/>
              <p:nvPr/>
            </p:nvSpPr>
            <p:spPr>
              <a:xfrm flipH="1">
                <a:off x="10306399" y="4071316"/>
                <a:ext cx="262099" cy="262099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4594" extrusionOk="0">
                    <a:moveTo>
                      <a:pt x="2297" y="1"/>
                    </a:moveTo>
                    <a:cubicBezTo>
                      <a:pt x="1031" y="1"/>
                      <a:pt x="1" y="1027"/>
                      <a:pt x="1" y="2297"/>
                    </a:cubicBezTo>
                    <a:cubicBezTo>
                      <a:pt x="1" y="3563"/>
                      <a:pt x="1031" y="4594"/>
                      <a:pt x="2297" y="4594"/>
                    </a:cubicBezTo>
                    <a:cubicBezTo>
                      <a:pt x="3567" y="4594"/>
                      <a:pt x="4593" y="3563"/>
                      <a:pt x="4593" y="2297"/>
                    </a:cubicBezTo>
                    <a:cubicBezTo>
                      <a:pt x="4593" y="1027"/>
                      <a:pt x="3567" y="1"/>
                      <a:pt x="2297" y="1"/>
                    </a:cubicBezTo>
                    <a:close/>
                  </a:path>
                </a:pathLst>
              </a:custGeom>
              <a:solidFill>
                <a:srgbClr val="E6F1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4"/>
              <p:cNvSpPr/>
              <p:nvPr/>
            </p:nvSpPr>
            <p:spPr>
              <a:xfrm flipH="1">
                <a:off x="6205236" y="3560707"/>
                <a:ext cx="1283339" cy="721315"/>
              </a:xfrm>
              <a:custGeom>
                <a:avLst/>
                <a:gdLst/>
                <a:ahLst/>
                <a:cxnLst/>
                <a:rect l="l" t="t" r="r" b="b"/>
                <a:pathLst>
                  <a:path w="22494" h="12643" extrusionOk="0">
                    <a:moveTo>
                      <a:pt x="11247" y="1"/>
                    </a:moveTo>
                    <a:cubicBezTo>
                      <a:pt x="5036" y="1"/>
                      <a:pt x="0" y="5035"/>
                      <a:pt x="0" y="11247"/>
                    </a:cubicBezTo>
                    <a:cubicBezTo>
                      <a:pt x="0" y="11719"/>
                      <a:pt x="31" y="12184"/>
                      <a:pt x="87" y="12643"/>
                    </a:cubicBezTo>
                    <a:lnTo>
                      <a:pt x="22420" y="12537"/>
                    </a:lnTo>
                    <a:cubicBezTo>
                      <a:pt x="22470" y="12114"/>
                      <a:pt x="22493" y="11683"/>
                      <a:pt x="22493" y="11247"/>
                    </a:cubicBezTo>
                    <a:cubicBezTo>
                      <a:pt x="22493" y="5035"/>
                      <a:pt x="17459" y="1"/>
                      <a:pt x="11247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4"/>
              <p:cNvSpPr/>
              <p:nvPr/>
            </p:nvSpPr>
            <p:spPr>
              <a:xfrm flipH="1">
                <a:off x="6421241" y="3776703"/>
                <a:ext cx="851394" cy="499666"/>
              </a:xfrm>
              <a:custGeom>
                <a:avLst/>
                <a:gdLst/>
                <a:ahLst/>
                <a:cxnLst/>
                <a:rect l="l" t="t" r="r" b="b"/>
                <a:pathLst>
                  <a:path w="14923" h="8758" extrusionOk="0">
                    <a:moveTo>
                      <a:pt x="7462" y="0"/>
                    </a:moveTo>
                    <a:cubicBezTo>
                      <a:pt x="3341" y="0"/>
                      <a:pt x="1" y="3340"/>
                      <a:pt x="1" y="7461"/>
                    </a:cubicBezTo>
                    <a:cubicBezTo>
                      <a:pt x="1" y="7903"/>
                      <a:pt x="41" y="8335"/>
                      <a:pt x="114" y="8757"/>
                    </a:cubicBezTo>
                    <a:lnTo>
                      <a:pt x="14813" y="8757"/>
                    </a:lnTo>
                    <a:cubicBezTo>
                      <a:pt x="14887" y="8335"/>
                      <a:pt x="14923" y="7903"/>
                      <a:pt x="14923" y="7461"/>
                    </a:cubicBezTo>
                    <a:cubicBezTo>
                      <a:pt x="14923" y="3340"/>
                      <a:pt x="11583" y="0"/>
                      <a:pt x="7462" y="0"/>
                    </a:cubicBezTo>
                    <a:close/>
                  </a:path>
                </a:pathLst>
              </a:custGeom>
              <a:solidFill>
                <a:srgbClr val="2A38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4"/>
              <p:cNvSpPr/>
              <p:nvPr/>
            </p:nvSpPr>
            <p:spPr>
              <a:xfrm flipH="1">
                <a:off x="6526106" y="3881563"/>
                <a:ext cx="641669" cy="641669"/>
              </a:xfrm>
              <a:custGeom>
                <a:avLst/>
                <a:gdLst/>
                <a:ahLst/>
                <a:cxnLst/>
                <a:rect l="l" t="t" r="r" b="b"/>
                <a:pathLst>
                  <a:path w="11247" h="11247" extrusionOk="0">
                    <a:moveTo>
                      <a:pt x="5624" y="0"/>
                    </a:moveTo>
                    <a:cubicBezTo>
                      <a:pt x="2520" y="0"/>
                      <a:pt x="1" y="2516"/>
                      <a:pt x="1" y="5623"/>
                    </a:cubicBezTo>
                    <a:cubicBezTo>
                      <a:pt x="1" y="8728"/>
                      <a:pt x="2520" y="11246"/>
                      <a:pt x="5624" y="11246"/>
                    </a:cubicBezTo>
                    <a:cubicBezTo>
                      <a:pt x="8731" y="11246"/>
                      <a:pt x="11247" y="8728"/>
                      <a:pt x="11247" y="5623"/>
                    </a:cubicBezTo>
                    <a:cubicBezTo>
                      <a:pt x="11247" y="2516"/>
                      <a:pt x="8731" y="0"/>
                      <a:pt x="5624" y="0"/>
                    </a:cubicBezTo>
                    <a:close/>
                  </a:path>
                </a:pathLst>
              </a:custGeom>
              <a:solidFill>
                <a:srgbClr val="435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4"/>
              <p:cNvSpPr/>
              <p:nvPr/>
            </p:nvSpPr>
            <p:spPr>
              <a:xfrm flipH="1">
                <a:off x="6715866" y="4071316"/>
                <a:ext cx="262099" cy="262099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4594" extrusionOk="0">
                    <a:moveTo>
                      <a:pt x="2297" y="1"/>
                    </a:moveTo>
                    <a:cubicBezTo>
                      <a:pt x="1031" y="1"/>
                      <a:pt x="0" y="1027"/>
                      <a:pt x="0" y="2297"/>
                    </a:cubicBezTo>
                    <a:cubicBezTo>
                      <a:pt x="0" y="3563"/>
                      <a:pt x="1031" y="4594"/>
                      <a:pt x="2297" y="4594"/>
                    </a:cubicBezTo>
                    <a:cubicBezTo>
                      <a:pt x="3567" y="4594"/>
                      <a:pt x="4593" y="3563"/>
                      <a:pt x="4593" y="2297"/>
                    </a:cubicBezTo>
                    <a:cubicBezTo>
                      <a:pt x="4593" y="1027"/>
                      <a:pt x="3567" y="1"/>
                      <a:pt x="2297" y="1"/>
                    </a:cubicBezTo>
                    <a:close/>
                  </a:path>
                </a:pathLst>
              </a:custGeom>
              <a:solidFill>
                <a:srgbClr val="E6F1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4"/>
              <p:cNvSpPr/>
              <p:nvPr/>
            </p:nvSpPr>
            <p:spPr>
              <a:xfrm flipH="1">
                <a:off x="5494110" y="3594653"/>
                <a:ext cx="197230" cy="79531"/>
              </a:xfrm>
              <a:custGeom>
                <a:avLst/>
                <a:gdLst/>
                <a:ahLst/>
                <a:cxnLst/>
                <a:rect l="l" t="t" r="r" b="b"/>
                <a:pathLst>
                  <a:path w="3457" h="1394" extrusionOk="0">
                    <a:moveTo>
                      <a:pt x="1" y="1"/>
                    </a:moveTo>
                    <a:lnTo>
                      <a:pt x="254" y="1393"/>
                    </a:lnTo>
                    <a:lnTo>
                      <a:pt x="3049" y="1267"/>
                    </a:lnTo>
                    <a:lnTo>
                      <a:pt x="3457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4"/>
              <p:cNvSpPr/>
              <p:nvPr/>
            </p:nvSpPr>
            <p:spPr>
              <a:xfrm flipH="1">
                <a:off x="5458224" y="3275679"/>
                <a:ext cx="257763" cy="23460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4112" extrusionOk="0">
                    <a:moveTo>
                      <a:pt x="2259" y="0"/>
                    </a:moveTo>
                    <a:cubicBezTo>
                      <a:pt x="1325" y="0"/>
                      <a:pt x="482" y="641"/>
                      <a:pt x="260" y="1587"/>
                    </a:cubicBezTo>
                    <a:cubicBezTo>
                      <a:pt x="1" y="2693"/>
                      <a:pt x="686" y="3797"/>
                      <a:pt x="1789" y="4056"/>
                    </a:cubicBezTo>
                    <a:cubicBezTo>
                      <a:pt x="1947" y="4093"/>
                      <a:pt x="2105" y="4111"/>
                      <a:pt x="2261" y="4111"/>
                    </a:cubicBezTo>
                    <a:cubicBezTo>
                      <a:pt x="3194" y="4111"/>
                      <a:pt x="4036" y="3473"/>
                      <a:pt x="4258" y="2527"/>
                    </a:cubicBezTo>
                    <a:cubicBezTo>
                      <a:pt x="4517" y="1421"/>
                      <a:pt x="3833" y="314"/>
                      <a:pt x="2729" y="55"/>
                    </a:cubicBezTo>
                    <a:cubicBezTo>
                      <a:pt x="2572" y="18"/>
                      <a:pt x="2414" y="0"/>
                      <a:pt x="22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4"/>
              <p:cNvSpPr/>
              <p:nvPr/>
            </p:nvSpPr>
            <p:spPr>
              <a:xfrm flipH="1">
                <a:off x="8358349" y="2678467"/>
                <a:ext cx="1789052" cy="610804"/>
              </a:xfrm>
              <a:custGeom>
                <a:avLst/>
                <a:gdLst/>
                <a:ahLst/>
                <a:cxnLst/>
                <a:rect l="l" t="t" r="r" b="b"/>
                <a:pathLst>
                  <a:path w="31358" h="10706" extrusionOk="0">
                    <a:moveTo>
                      <a:pt x="31357" y="1"/>
                    </a:moveTo>
                    <a:lnTo>
                      <a:pt x="5730" y="758"/>
                    </a:lnTo>
                    <a:lnTo>
                      <a:pt x="1" y="10705"/>
                    </a:lnTo>
                    <a:lnTo>
                      <a:pt x="30603" y="10599"/>
                    </a:lnTo>
                    <a:lnTo>
                      <a:pt x="31357" y="1"/>
                    </a:lnTo>
                    <a:close/>
                  </a:path>
                </a:pathLst>
              </a:custGeom>
              <a:solidFill>
                <a:srgbClr val="B3E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4"/>
              <p:cNvSpPr/>
              <p:nvPr/>
            </p:nvSpPr>
            <p:spPr>
              <a:xfrm flipH="1">
                <a:off x="8540820" y="2681548"/>
                <a:ext cx="685486" cy="604471"/>
              </a:xfrm>
              <a:custGeom>
                <a:avLst/>
                <a:gdLst/>
                <a:ahLst/>
                <a:cxnLst/>
                <a:rect l="l" t="t" r="r" b="b"/>
                <a:pathLst>
                  <a:path w="12015" h="10595" extrusionOk="0">
                    <a:moveTo>
                      <a:pt x="12015" y="0"/>
                    </a:moveTo>
                    <a:lnTo>
                      <a:pt x="8519" y="120"/>
                    </a:lnTo>
                    <a:cubicBezTo>
                      <a:pt x="6508" y="2962"/>
                      <a:pt x="2443" y="7093"/>
                      <a:pt x="1" y="10595"/>
                    </a:cubicBezTo>
                    <a:lnTo>
                      <a:pt x="1985" y="10588"/>
                    </a:lnTo>
                    <a:lnTo>
                      <a:pt x="12015" y="0"/>
                    </a:lnTo>
                    <a:close/>
                  </a:path>
                </a:pathLst>
              </a:custGeom>
              <a:solidFill>
                <a:srgbClr val="CFF4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4"/>
              <p:cNvSpPr/>
              <p:nvPr/>
            </p:nvSpPr>
            <p:spPr>
              <a:xfrm flipH="1">
                <a:off x="8954724" y="2695526"/>
                <a:ext cx="892872" cy="593004"/>
              </a:xfrm>
              <a:custGeom>
                <a:avLst/>
                <a:gdLst/>
                <a:ahLst/>
                <a:cxnLst/>
                <a:rect l="l" t="t" r="r" b="b"/>
                <a:pathLst>
                  <a:path w="15650" h="10394" extrusionOk="0">
                    <a:moveTo>
                      <a:pt x="15650" y="1"/>
                    </a:moveTo>
                    <a:lnTo>
                      <a:pt x="7790" y="267"/>
                    </a:lnTo>
                    <a:cubicBezTo>
                      <a:pt x="5490" y="3680"/>
                      <a:pt x="1795" y="7578"/>
                      <a:pt x="0" y="10394"/>
                    </a:cubicBezTo>
                    <a:lnTo>
                      <a:pt x="6577" y="10367"/>
                    </a:lnTo>
                    <a:lnTo>
                      <a:pt x="15650" y="1"/>
                    </a:lnTo>
                    <a:close/>
                  </a:path>
                </a:pathLst>
              </a:custGeom>
              <a:solidFill>
                <a:srgbClr val="CFF4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4"/>
              <p:cNvSpPr/>
              <p:nvPr/>
            </p:nvSpPr>
            <p:spPr>
              <a:xfrm flipH="1">
                <a:off x="8389128" y="3499662"/>
                <a:ext cx="271570" cy="8580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1504" extrusionOk="0">
                    <a:moveTo>
                      <a:pt x="446" y="0"/>
                    </a:moveTo>
                    <a:lnTo>
                      <a:pt x="0" y="1503"/>
                    </a:lnTo>
                    <a:lnTo>
                      <a:pt x="4760" y="1503"/>
                    </a:lnTo>
                    <a:lnTo>
                      <a:pt x="4636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8" name="Google Shape;1518;p34"/>
            <p:cNvSpPr/>
            <p:nvPr/>
          </p:nvSpPr>
          <p:spPr>
            <a:xfrm flipH="1">
              <a:off x="2657486" y="3275675"/>
              <a:ext cx="134320" cy="234600"/>
            </a:xfrm>
            <a:custGeom>
              <a:avLst/>
              <a:gdLst/>
              <a:ahLst/>
              <a:cxnLst/>
              <a:rect l="l" t="t" r="r" b="b"/>
              <a:pathLst>
                <a:path w="4518" h="4112" extrusionOk="0">
                  <a:moveTo>
                    <a:pt x="2259" y="0"/>
                  </a:moveTo>
                  <a:cubicBezTo>
                    <a:pt x="1325" y="0"/>
                    <a:pt x="482" y="641"/>
                    <a:pt x="260" y="1587"/>
                  </a:cubicBezTo>
                  <a:cubicBezTo>
                    <a:pt x="1" y="2693"/>
                    <a:pt x="686" y="3797"/>
                    <a:pt x="1789" y="4056"/>
                  </a:cubicBezTo>
                  <a:cubicBezTo>
                    <a:pt x="1947" y="4093"/>
                    <a:pt x="2105" y="4111"/>
                    <a:pt x="2261" y="4111"/>
                  </a:cubicBezTo>
                  <a:cubicBezTo>
                    <a:pt x="3194" y="4111"/>
                    <a:pt x="4036" y="3473"/>
                    <a:pt x="4258" y="2527"/>
                  </a:cubicBezTo>
                  <a:cubicBezTo>
                    <a:pt x="4517" y="1421"/>
                    <a:pt x="3833" y="314"/>
                    <a:pt x="2729" y="55"/>
                  </a:cubicBezTo>
                  <a:cubicBezTo>
                    <a:pt x="2572" y="18"/>
                    <a:pt x="2414" y="0"/>
                    <a:pt x="22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9" name="Google Shape;1519;p34"/>
          <p:cNvSpPr/>
          <p:nvPr/>
        </p:nvSpPr>
        <p:spPr>
          <a:xfrm rot="-5400000">
            <a:off x="4219650" y="712750"/>
            <a:ext cx="1276200" cy="5391300"/>
          </a:xfrm>
          <a:prstGeom prst="trapezoid">
            <a:avLst>
              <a:gd name="adj" fmla="val 41365"/>
            </a:avLst>
          </a:prstGeom>
          <a:gradFill>
            <a:gsLst>
              <a:gs pos="0">
                <a:srgbClr val="FFD966">
                  <a:alpha val="29411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34"/>
          <p:cNvSpPr txBox="1">
            <a:spLocks noGrp="1"/>
          </p:cNvSpPr>
          <p:nvPr>
            <p:ph type="title"/>
          </p:nvPr>
        </p:nvSpPr>
        <p:spPr>
          <a:xfrm>
            <a:off x="3086088" y="2500075"/>
            <a:ext cx="297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voščilnice</a:t>
            </a:r>
            <a:endParaRPr dirty="0"/>
          </a:p>
        </p:txBody>
      </p:sp>
      <p:sp>
        <p:nvSpPr>
          <p:cNvPr id="1521" name="Google Shape;1521;p34"/>
          <p:cNvSpPr txBox="1">
            <a:spLocks noGrp="1"/>
          </p:cNvSpPr>
          <p:nvPr>
            <p:ph type="subTitle" idx="1"/>
          </p:nvPr>
        </p:nvSpPr>
        <p:spPr>
          <a:xfrm>
            <a:off x="2757438" y="3198994"/>
            <a:ext cx="36291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V NADALJEVANJU IMAŠ KAR NEKAJ IDEJ ZA IZDELAVO VOŠČILNIC. IZBERI TISTO, KI TI JE NAJBOLJ VŠEČ. V VOŠČILNICE NAPIŠI ŠE VOŠČILO IN JIH ODNESI NA POŠTO. </a:t>
            </a:r>
            <a:endParaRPr dirty="0"/>
          </a:p>
        </p:txBody>
      </p:sp>
      <p:sp>
        <p:nvSpPr>
          <p:cNvPr id="1522" name="Google Shape;1522;p34"/>
          <p:cNvSpPr txBox="1">
            <a:spLocks noGrp="1"/>
          </p:cNvSpPr>
          <p:nvPr>
            <p:ph type="title" idx="2"/>
          </p:nvPr>
        </p:nvSpPr>
        <p:spPr>
          <a:xfrm>
            <a:off x="3419388" y="1225525"/>
            <a:ext cx="23052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r>
              <a:rPr lang="sl-SI" dirty="0"/>
              <a:t>.</a:t>
            </a:r>
            <a:endParaRPr dirty="0"/>
          </a:p>
        </p:txBody>
      </p:sp>
      <p:grpSp>
        <p:nvGrpSpPr>
          <p:cNvPr id="1523" name="Google Shape;1523;p34"/>
          <p:cNvGrpSpPr/>
          <p:nvPr/>
        </p:nvGrpSpPr>
        <p:grpSpPr>
          <a:xfrm>
            <a:off x="4200630" y="1014250"/>
            <a:ext cx="948128" cy="704671"/>
            <a:chOff x="4621000" y="1265025"/>
            <a:chExt cx="948128" cy="704671"/>
          </a:xfrm>
        </p:grpSpPr>
        <p:sp>
          <p:nvSpPr>
            <p:cNvPr id="1524" name="Google Shape;1524;p34"/>
            <p:cNvSpPr/>
            <p:nvPr/>
          </p:nvSpPr>
          <p:spPr>
            <a:xfrm>
              <a:off x="5428852" y="1628207"/>
              <a:ext cx="140277" cy="140277"/>
            </a:xfrm>
            <a:custGeom>
              <a:avLst/>
              <a:gdLst/>
              <a:ahLst/>
              <a:cxnLst/>
              <a:rect l="l" t="t" r="r" b="b"/>
              <a:pathLst>
                <a:path w="3331" h="3331" extrusionOk="0">
                  <a:moveTo>
                    <a:pt x="1665" y="0"/>
                  </a:moveTo>
                  <a:cubicBezTo>
                    <a:pt x="748" y="0"/>
                    <a:pt x="0" y="745"/>
                    <a:pt x="0" y="1665"/>
                  </a:cubicBezTo>
                  <a:cubicBezTo>
                    <a:pt x="0" y="2586"/>
                    <a:pt x="748" y="3330"/>
                    <a:pt x="1665" y="3330"/>
                  </a:cubicBezTo>
                  <a:cubicBezTo>
                    <a:pt x="2586" y="3330"/>
                    <a:pt x="3330" y="2586"/>
                    <a:pt x="3330" y="1665"/>
                  </a:cubicBezTo>
                  <a:cubicBezTo>
                    <a:pt x="3330" y="745"/>
                    <a:pt x="2586" y="0"/>
                    <a:pt x="1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4"/>
            <p:cNvSpPr/>
            <p:nvPr/>
          </p:nvSpPr>
          <p:spPr>
            <a:xfrm>
              <a:off x="4761236" y="1265025"/>
              <a:ext cx="737685" cy="574794"/>
            </a:xfrm>
            <a:custGeom>
              <a:avLst/>
              <a:gdLst/>
              <a:ahLst/>
              <a:cxnLst/>
              <a:rect l="l" t="t" r="r" b="b"/>
              <a:pathLst>
                <a:path w="17517" h="13649" extrusionOk="0">
                  <a:moveTo>
                    <a:pt x="7111" y="1"/>
                  </a:moveTo>
                  <a:cubicBezTo>
                    <a:pt x="7074" y="1"/>
                    <a:pt x="7040" y="4"/>
                    <a:pt x="7009" y="10"/>
                  </a:cubicBezTo>
                  <a:cubicBezTo>
                    <a:pt x="5860" y="239"/>
                    <a:pt x="1" y="5869"/>
                    <a:pt x="1" y="5869"/>
                  </a:cubicBezTo>
                  <a:cubicBezTo>
                    <a:pt x="1" y="5869"/>
                    <a:pt x="10905" y="13648"/>
                    <a:pt x="12320" y="13648"/>
                  </a:cubicBezTo>
                  <a:cubicBezTo>
                    <a:pt x="12403" y="13648"/>
                    <a:pt x="12454" y="13621"/>
                    <a:pt x="12467" y="13563"/>
                  </a:cubicBezTo>
                  <a:cubicBezTo>
                    <a:pt x="12696" y="12529"/>
                    <a:pt x="12982" y="10462"/>
                    <a:pt x="12982" y="10462"/>
                  </a:cubicBezTo>
                  <a:cubicBezTo>
                    <a:pt x="12982" y="10462"/>
                    <a:pt x="13441" y="12473"/>
                    <a:pt x="13729" y="12529"/>
                  </a:cubicBezTo>
                  <a:cubicBezTo>
                    <a:pt x="13733" y="12530"/>
                    <a:pt x="13738" y="12531"/>
                    <a:pt x="13743" y="12531"/>
                  </a:cubicBezTo>
                  <a:cubicBezTo>
                    <a:pt x="14112" y="12531"/>
                    <a:pt x="17516" y="10575"/>
                    <a:pt x="17406" y="10346"/>
                  </a:cubicBezTo>
                  <a:cubicBezTo>
                    <a:pt x="17378" y="10292"/>
                    <a:pt x="17242" y="10273"/>
                    <a:pt x="17047" y="10273"/>
                  </a:cubicBezTo>
                  <a:cubicBezTo>
                    <a:pt x="16563" y="10273"/>
                    <a:pt x="15720" y="10390"/>
                    <a:pt x="15299" y="10390"/>
                  </a:cubicBezTo>
                  <a:cubicBezTo>
                    <a:pt x="15163" y="10390"/>
                    <a:pt x="15071" y="10378"/>
                    <a:pt x="15049" y="10346"/>
                  </a:cubicBezTo>
                  <a:cubicBezTo>
                    <a:pt x="14936" y="10176"/>
                    <a:pt x="15049" y="4892"/>
                    <a:pt x="14876" y="4603"/>
                  </a:cubicBezTo>
                  <a:cubicBezTo>
                    <a:pt x="14711" y="4325"/>
                    <a:pt x="8532" y="1"/>
                    <a:pt x="7111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4"/>
            <p:cNvSpPr/>
            <p:nvPr/>
          </p:nvSpPr>
          <p:spPr>
            <a:xfrm>
              <a:off x="5306387" y="1595401"/>
              <a:ext cx="14739" cy="128443"/>
            </a:xfrm>
            <a:custGeom>
              <a:avLst/>
              <a:gdLst/>
              <a:ahLst/>
              <a:cxnLst/>
              <a:rect l="l" t="t" r="r" b="b"/>
              <a:pathLst>
                <a:path w="350" h="3050" extrusionOk="0">
                  <a:moveTo>
                    <a:pt x="260" y="0"/>
                  </a:moveTo>
                  <a:cubicBezTo>
                    <a:pt x="214" y="0"/>
                    <a:pt x="167" y="30"/>
                    <a:pt x="163" y="88"/>
                  </a:cubicBezTo>
                  <a:cubicBezTo>
                    <a:pt x="163" y="88"/>
                    <a:pt x="163" y="88"/>
                    <a:pt x="163" y="88"/>
                  </a:cubicBezTo>
                  <a:lnTo>
                    <a:pt x="163" y="88"/>
                  </a:lnTo>
                  <a:cubicBezTo>
                    <a:pt x="103" y="1045"/>
                    <a:pt x="11" y="2002"/>
                    <a:pt x="3" y="2962"/>
                  </a:cubicBezTo>
                  <a:cubicBezTo>
                    <a:pt x="0" y="3021"/>
                    <a:pt x="44" y="3050"/>
                    <a:pt x="90" y="3050"/>
                  </a:cubicBezTo>
                  <a:cubicBezTo>
                    <a:pt x="91" y="3050"/>
                    <a:pt x="91" y="3050"/>
                    <a:pt x="92" y="3050"/>
                  </a:cubicBezTo>
                  <a:lnTo>
                    <a:pt x="92" y="3050"/>
                  </a:lnTo>
                  <a:cubicBezTo>
                    <a:pt x="92" y="3050"/>
                    <a:pt x="93" y="3050"/>
                    <a:pt x="94" y="3050"/>
                  </a:cubicBezTo>
                  <a:cubicBezTo>
                    <a:pt x="140" y="3050"/>
                    <a:pt x="186" y="3021"/>
                    <a:pt x="186" y="2962"/>
                  </a:cubicBezTo>
                  <a:lnTo>
                    <a:pt x="186" y="2962"/>
                  </a:lnTo>
                  <a:cubicBezTo>
                    <a:pt x="186" y="2962"/>
                    <a:pt x="186" y="2962"/>
                    <a:pt x="186" y="2962"/>
                  </a:cubicBezTo>
                  <a:cubicBezTo>
                    <a:pt x="240" y="2005"/>
                    <a:pt x="293" y="1048"/>
                    <a:pt x="346" y="88"/>
                  </a:cubicBezTo>
                  <a:lnTo>
                    <a:pt x="346" y="88"/>
                  </a:lnTo>
                  <a:cubicBezTo>
                    <a:pt x="346" y="88"/>
                    <a:pt x="346" y="88"/>
                    <a:pt x="346" y="88"/>
                  </a:cubicBezTo>
                  <a:cubicBezTo>
                    <a:pt x="349" y="30"/>
                    <a:pt x="305" y="0"/>
                    <a:pt x="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4"/>
            <p:cNvSpPr/>
            <p:nvPr/>
          </p:nvSpPr>
          <p:spPr>
            <a:xfrm>
              <a:off x="4621000" y="1485402"/>
              <a:ext cx="687655" cy="484294"/>
            </a:xfrm>
            <a:custGeom>
              <a:avLst/>
              <a:gdLst/>
              <a:ahLst/>
              <a:cxnLst/>
              <a:rect l="l" t="t" r="r" b="b"/>
              <a:pathLst>
                <a:path w="16329" h="11500" extrusionOk="0">
                  <a:moveTo>
                    <a:pt x="3278" y="0"/>
                  </a:moveTo>
                  <a:cubicBezTo>
                    <a:pt x="3274" y="0"/>
                    <a:pt x="3271" y="1"/>
                    <a:pt x="3268" y="1"/>
                  </a:cubicBezTo>
                  <a:cubicBezTo>
                    <a:pt x="2875" y="118"/>
                    <a:pt x="1" y="4531"/>
                    <a:pt x="346" y="5172"/>
                  </a:cubicBezTo>
                  <a:cubicBezTo>
                    <a:pt x="684" y="5796"/>
                    <a:pt x="14597" y="11500"/>
                    <a:pt x="15682" y="11500"/>
                  </a:cubicBezTo>
                  <a:cubicBezTo>
                    <a:pt x="15708" y="11500"/>
                    <a:pt x="15726" y="11497"/>
                    <a:pt x="15737" y="11490"/>
                  </a:cubicBezTo>
                  <a:cubicBezTo>
                    <a:pt x="15913" y="11387"/>
                    <a:pt x="16329" y="8197"/>
                    <a:pt x="16102" y="7911"/>
                  </a:cubicBezTo>
                  <a:cubicBezTo>
                    <a:pt x="15878" y="7627"/>
                    <a:pt x="3840" y="0"/>
                    <a:pt x="3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4"/>
            <p:cNvSpPr/>
            <p:nvPr/>
          </p:nvSpPr>
          <p:spPr>
            <a:xfrm>
              <a:off x="4696635" y="1648926"/>
              <a:ext cx="19793" cy="31879"/>
            </a:xfrm>
            <a:custGeom>
              <a:avLst/>
              <a:gdLst/>
              <a:ahLst/>
              <a:cxnLst/>
              <a:rect l="l" t="t" r="r" b="b"/>
              <a:pathLst>
                <a:path w="470" h="757" extrusionOk="0">
                  <a:moveTo>
                    <a:pt x="348" y="1"/>
                  </a:moveTo>
                  <a:cubicBezTo>
                    <a:pt x="321" y="1"/>
                    <a:pt x="294" y="15"/>
                    <a:pt x="279" y="50"/>
                  </a:cubicBezTo>
                  <a:cubicBezTo>
                    <a:pt x="199" y="240"/>
                    <a:pt x="116" y="426"/>
                    <a:pt x="33" y="615"/>
                  </a:cubicBezTo>
                  <a:cubicBezTo>
                    <a:pt x="1" y="688"/>
                    <a:pt x="64" y="757"/>
                    <a:pt x="122" y="757"/>
                  </a:cubicBezTo>
                  <a:cubicBezTo>
                    <a:pt x="149" y="757"/>
                    <a:pt x="174" y="742"/>
                    <a:pt x="188" y="708"/>
                  </a:cubicBezTo>
                  <a:cubicBezTo>
                    <a:pt x="272" y="519"/>
                    <a:pt x="355" y="329"/>
                    <a:pt x="438" y="143"/>
                  </a:cubicBezTo>
                  <a:cubicBezTo>
                    <a:pt x="470" y="68"/>
                    <a:pt x="407" y="1"/>
                    <a:pt x="348" y="1"/>
                  </a:cubicBezTo>
                  <a:close/>
                </a:path>
              </a:pathLst>
            </a:custGeom>
            <a:solidFill>
              <a:srgbClr val="003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4"/>
            <p:cNvSpPr/>
            <p:nvPr/>
          </p:nvSpPr>
          <p:spPr>
            <a:xfrm>
              <a:off x="4715459" y="1571944"/>
              <a:ext cx="20677" cy="17392"/>
            </a:xfrm>
            <a:custGeom>
              <a:avLst/>
              <a:gdLst/>
              <a:ahLst/>
              <a:cxnLst/>
              <a:rect l="l" t="t" r="r" b="b"/>
              <a:pathLst>
                <a:path w="491" h="413" extrusionOk="0">
                  <a:moveTo>
                    <a:pt x="357" y="0"/>
                  </a:moveTo>
                  <a:cubicBezTo>
                    <a:pt x="336" y="0"/>
                    <a:pt x="315" y="8"/>
                    <a:pt x="297" y="27"/>
                  </a:cubicBezTo>
                  <a:cubicBezTo>
                    <a:pt x="220" y="103"/>
                    <a:pt x="144" y="180"/>
                    <a:pt x="68" y="256"/>
                  </a:cubicBezTo>
                  <a:cubicBezTo>
                    <a:pt x="0" y="320"/>
                    <a:pt x="65" y="412"/>
                    <a:pt x="136" y="412"/>
                  </a:cubicBezTo>
                  <a:cubicBezTo>
                    <a:pt x="157" y="412"/>
                    <a:pt x="178" y="404"/>
                    <a:pt x="197" y="386"/>
                  </a:cubicBezTo>
                  <a:cubicBezTo>
                    <a:pt x="273" y="309"/>
                    <a:pt x="350" y="233"/>
                    <a:pt x="427" y="157"/>
                  </a:cubicBezTo>
                  <a:cubicBezTo>
                    <a:pt x="491" y="92"/>
                    <a:pt x="427" y="0"/>
                    <a:pt x="357" y="0"/>
                  </a:cubicBezTo>
                  <a:close/>
                </a:path>
              </a:pathLst>
            </a:custGeom>
            <a:solidFill>
              <a:srgbClr val="003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4"/>
            <p:cNvSpPr/>
            <p:nvPr/>
          </p:nvSpPr>
          <p:spPr>
            <a:xfrm>
              <a:off x="4771764" y="1594937"/>
              <a:ext cx="25604" cy="26405"/>
            </a:xfrm>
            <a:custGeom>
              <a:avLst/>
              <a:gdLst/>
              <a:ahLst/>
              <a:cxnLst/>
              <a:rect l="l" t="t" r="r" b="b"/>
              <a:pathLst>
                <a:path w="608" h="627" extrusionOk="0">
                  <a:moveTo>
                    <a:pt x="476" y="0"/>
                  </a:moveTo>
                  <a:cubicBezTo>
                    <a:pt x="448" y="0"/>
                    <a:pt x="419" y="12"/>
                    <a:pt x="399" y="39"/>
                  </a:cubicBezTo>
                  <a:cubicBezTo>
                    <a:pt x="283" y="192"/>
                    <a:pt x="166" y="341"/>
                    <a:pt x="50" y="494"/>
                  </a:cubicBezTo>
                  <a:cubicBezTo>
                    <a:pt x="1" y="562"/>
                    <a:pt x="65" y="627"/>
                    <a:pt x="132" y="627"/>
                  </a:cubicBezTo>
                  <a:cubicBezTo>
                    <a:pt x="160" y="627"/>
                    <a:pt x="189" y="615"/>
                    <a:pt x="209" y="588"/>
                  </a:cubicBezTo>
                  <a:cubicBezTo>
                    <a:pt x="326" y="435"/>
                    <a:pt x="442" y="285"/>
                    <a:pt x="558" y="132"/>
                  </a:cubicBezTo>
                  <a:cubicBezTo>
                    <a:pt x="607" y="64"/>
                    <a:pt x="543" y="0"/>
                    <a:pt x="476" y="0"/>
                  </a:cubicBezTo>
                  <a:close/>
                </a:path>
              </a:pathLst>
            </a:custGeom>
            <a:solidFill>
              <a:srgbClr val="003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4"/>
            <p:cNvSpPr/>
            <p:nvPr/>
          </p:nvSpPr>
          <p:spPr>
            <a:xfrm>
              <a:off x="5277414" y="1832496"/>
              <a:ext cx="7875" cy="36512"/>
            </a:xfrm>
            <a:custGeom>
              <a:avLst/>
              <a:gdLst/>
              <a:ahLst/>
              <a:cxnLst/>
              <a:rect l="l" t="t" r="r" b="b"/>
              <a:pathLst>
                <a:path w="187" h="867" extrusionOk="0">
                  <a:moveTo>
                    <a:pt x="94" y="1"/>
                  </a:moveTo>
                  <a:cubicBezTo>
                    <a:pt x="47" y="1"/>
                    <a:pt x="1" y="30"/>
                    <a:pt x="1" y="88"/>
                  </a:cubicBezTo>
                  <a:lnTo>
                    <a:pt x="1" y="779"/>
                  </a:lnTo>
                  <a:cubicBezTo>
                    <a:pt x="1" y="837"/>
                    <a:pt x="47" y="866"/>
                    <a:pt x="94" y="866"/>
                  </a:cubicBezTo>
                  <a:cubicBezTo>
                    <a:pt x="140" y="866"/>
                    <a:pt x="187" y="837"/>
                    <a:pt x="187" y="779"/>
                  </a:cubicBezTo>
                  <a:lnTo>
                    <a:pt x="187" y="88"/>
                  </a:lnTo>
                  <a:cubicBezTo>
                    <a:pt x="187" y="30"/>
                    <a:pt x="140" y="1"/>
                    <a:pt x="94" y="1"/>
                  </a:cubicBezTo>
                  <a:close/>
                </a:path>
              </a:pathLst>
            </a:custGeom>
            <a:solidFill>
              <a:srgbClr val="003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4"/>
            <p:cNvSpPr/>
            <p:nvPr/>
          </p:nvSpPr>
          <p:spPr>
            <a:xfrm>
              <a:off x="5277414" y="1890486"/>
              <a:ext cx="7875" cy="22025"/>
            </a:xfrm>
            <a:custGeom>
              <a:avLst/>
              <a:gdLst/>
              <a:ahLst/>
              <a:cxnLst/>
              <a:rect l="l" t="t" r="r" b="b"/>
              <a:pathLst>
                <a:path w="187" h="523" extrusionOk="0">
                  <a:moveTo>
                    <a:pt x="94" y="1"/>
                  </a:moveTo>
                  <a:cubicBezTo>
                    <a:pt x="47" y="1"/>
                    <a:pt x="1" y="30"/>
                    <a:pt x="1" y="90"/>
                  </a:cubicBezTo>
                  <a:lnTo>
                    <a:pt x="1" y="436"/>
                  </a:lnTo>
                  <a:cubicBezTo>
                    <a:pt x="1" y="494"/>
                    <a:pt x="47" y="523"/>
                    <a:pt x="94" y="523"/>
                  </a:cubicBezTo>
                  <a:cubicBezTo>
                    <a:pt x="140" y="523"/>
                    <a:pt x="187" y="494"/>
                    <a:pt x="187" y="436"/>
                  </a:cubicBezTo>
                  <a:lnTo>
                    <a:pt x="187" y="90"/>
                  </a:lnTo>
                  <a:cubicBezTo>
                    <a:pt x="187" y="30"/>
                    <a:pt x="140" y="1"/>
                    <a:pt x="94" y="1"/>
                  </a:cubicBezTo>
                  <a:close/>
                </a:path>
              </a:pathLst>
            </a:custGeom>
            <a:solidFill>
              <a:srgbClr val="003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4"/>
            <p:cNvSpPr/>
            <p:nvPr/>
          </p:nvSpPr>
          <p:spPr>
            <a:xfrm>
              <a:off x="5233911" y="1871156"/>
              <a:ext cx="7833" cy="31711"/>
            </a:xfrm>
            <a:custGeom>
              <a:avLst/>
              <a:gdLst/>
              <a:ahLst/>
              <a:cxnLst/>
              <a:rect l="l" t="t" r="r" b="b"/>
              <a:pathLst>
                <a:path w="186" h="753" extrusionOk="0">
                  <a:moveTo>
                    <a:pt x="93" y="1"/>
                  </a:moveTo>
                  <a:cubicBezTo>
                    <a:pt x="47" y="1"/>
                    <a:pt x="0" y="31"/>
                    <a:pt x="0" y="91"/>
                  </a:cubicBezTo>
                  <a:lnTo>
                    <a:pt x="0" y="666"/>
                  </a:lnTo>
                  <a:cubicBezTo>
                    <a:pt x="0" y="724"/>
                    <a:pt x="47" y="752"/>
                    <a:pt x="93" y="752"/>
                  </a:cubicBezTo>
                  <a:cubicBezTo>
                    <a:pt x="139" y="752"/>
                    <a:pt x="186" y="724"/>
                    <a:pt x="186" y="666"/>
                  </a:cubicBezTo>
                  <a:lnTo>
                    <a:pt x="186" y="91"/>
                  </a:lnTo>
                  <a:cubicBezTo>
                    <a:pt x="186" y="31"/>
                    <a:pt x="139" y="1"/>
                    <a:pt x="93" y="1"/>
                  </a:cubicBezTo>
                  <a:close/>
                </a:path>
              </a:pathLst>
            </a:custGeom>
            <a:solidFill>
              <a:srgbClr val="003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5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/>
              <a:t>ZA IZDELAVO POTREBUJEŠ …</a:t>
            </a:r>
            <a:endParaRPr dirty="0"/>
          </a:p>
        </p:txBody>
      </p:sp>
      <p:sp>
        <p:nvSpPr>
          <p:cNvPr id="1539" name="Google Shape;1539;p35"/>
          <p:cNvSpPr txBox="1">
            <a:spLocks noGrp="1"/>
          </p:cNvSpPr>
          <p:nvPr>
            <p:ph type="subTitle" idx="1"/>
          </p:nvPr>
        </p:nvSpPr>
        <p:spPr>
          <a:xfrm>
            <a:off x="1128025" y="3065212"/>
            <a:ext cx="2907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UPORABI KAR IMAŠ DOMA.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TRŠI PAPIR UPORABI ZA OSNOVO.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DODAJ BARVNI PAPIR, ČASOPIS, KOLAŽ …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0" name="Google Shape;1540;p35"/>
          <p:cNvSpPr txBox="1">
            <a:spLocks noGrp="1"/>
          </p:cNvSpPr>
          <p:nvPr>
            <p:ph type="subTitle" idx="2"/>
          </p:nvPr>
        </p:nvSpPr>
        <p:spPr>
          <a:xfrm>
            <a:off x="5101325" y="3065212"/>
            <a:ext cx="2907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UPORABI TEMPARE, VOŠČENKE, BLEŠČICE, NALEPKE, TRAKOVE, PAPIR ZA ZAVIJANJE, ŠILJENJE, TESTENINE … </a:t>
            </a:r>
            <a:endParaRPr dirty="0"/>
          </a:p>
        </p:txBody>
      </p:sp>
      <p:sp>
        <p:nvSpPr>
          <p:cNvPr id="1541" name="Google Shape;1541;p35"/>
          <p:cNvSpPr txBox="1">
            <a:spLocks noGrp="1"/>
          </p:cNvSpPr>
          <p:nvPr>
            <p:ph type="subTitle" idx="3"/>
          </p:nvPr>
        </p:nvSpPr>
        <p:spPr>
          <a:xfrm>
            <a:off x="1128149" y="2572200"/>
            <a:ext cx="3079415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TRŠI PAPIR, BARVNI PAPIR, ČASOPIS …</a:t>
            </a:r>
            <a:endParaRPr dirty="0"/>
          </a:p>
        </p:txBody>
      </p:sp>
      <p:sp>
        <p:nvSpPr>
          <p:cNvPr id="1542" name="Google Shape;1542;p35"/>
          <p:cNvSpPr txBox="1">
            <a:spLocks noGrp="1"/>
          </p:cNvSpPr>
          <p:nvPr>
            <p:ph type="subTitle" idx="4"/>
          </p:nvPr>
        </p:nvSpPr>
        <p:spPr>
          <a:xfrm>
            <a:off x="5101325" y="2572200"/>
            <a:ext cx="29079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RAZLIČNE DODATKE: </a:t>
            </a:r>
            <a:endParaRPr dirty="0"/>
          </a:p>
        </p:txBody>
      </p:sp>
      <p:grpSp>
        <p:nvGrpSpPr>
          <p:cNvPr id="1543" name="Google Shape;1543;p35"/>
          <p:cNvGrpSpPr/>
          <p:nvPr/>
        </p:nvGrpSpPr>
        <p:grpSpPr>
          <a:xfrm>
            <a:off x="6448479" y="5225"/>
            <a:ext cx="213618" cy="2196300"/>
            <a:chOff x="1678879" y="-200400"/>
            <a:chExt cx="213618" cy="2196300"/>
          </a:xfrm>
        </p:grpSpPr>
        <p:cxnSp>
          <p:nvCxnSpPr>
            <p:cNvPr id="1544" name="Google Shape;1544;p35"/>
            <p:cNvCxnSpPr/>
            <p:nvPr/>
          </p:nvCxnSpPr>
          <p:spPr>
            <a:xfrm rot="10800000">
              <a:off x="1786088" y="-200400"/>
              <a:ext cx="0" cy="21963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45" name="Google Shape;1545;p35"/>
            <p:cNvSpPr/>
            <p:nvPr/>
          </p:nvSpPr>
          <p:spPr>
            <a:xfrm>
              <a:off x="1678879" y="1524089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5"/>
          <p:cNvGrpSpPr/>
          <p:nvPr/>
        </p:nvGrpSpPr>
        <p:grpSpPr>
          <a:xfrm>
            <a:off x="6350617" y="1953936"/>
            <a:ext cx="409329" cy="388227"/>
            <a:chOff x="4750942" y="1922536"/>
            <a:chExt cx="409329" cy="388227"/>
          </a:xfrm>
        </p:grpSpPr>
        <p:sp>
          <p:nvSpPr>
            <p:cNvPr id="1547" name="Google Shape;1547;p35"/>
            <p:cNvSpPr/>
            <p:nvPr/>
          </p:nvSpPr>
          <p:spPr>
            <a:xfrm>
              <a:off x="4750942" y="1922536"/>
              <a:ext cx="409329" cy="388227"/>
            </a:xfrm>
            <a:custGeom>
              <a:avLst/>
              <a:gdLst/>
              <a:ahLst/>
              <a:cxnLst/>
              <a:rect l="l" t="t" r="r" b="b"/>
              <a:pathLst>
                <a:path w="11425" h="10836" extrusionOk="0">
                  <a:moveTo>
                    <a:pt x="5716" y="0"/>
                  </a:moveTo>
                  <a:cubicBezTo>
                    <a:pt x="5518" y="0"/>
                    <a:pt x="5318" y="11"/>
                    <a:pt x="5116" y="33"/>
                  </a:cubicBezTo>
                  <a:cubicBezTo>
                    <a:pt x="2143" y="362"/>
                    <a:pt x="0" y="3037"/>
                    <a:pt x="325" y="6011"/>
                  </a:cubicBezTo>
                  <a:cubicBezTo>
                    <a:pt x="630" y="8783"/>
                    <a:pt x="2979" y="10835"/>
                    <a:pt x="5704" y="10835"/>
                  </a:cubicBezTo>
                  <a:cubicBezTo>
                    <a:pt x="5903" y="10835"/>
                    <a:pt x="6103" y="10825"/>
                    <a:pt x="6305" y="10802"/>
                  </a:cubicBezTo>
                  <a:cubicBezTo>
                    <a:pt x="9279" y="10475"/>
                    <a:pt x="11425" y="7799"/>
                    <a:pt x="11097" y="4826"/>
                  </a:cubicBezTo>
                  <a:cubicBezTo>
                    <a:pt x="10791" y="2053"/>
                    <a:pt x="8445" y="0"/>
                    <a:pt x="5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4892923" y="2061080"/>
              <a:ext cx="18809" cy="31958"/>
            </a:xfrm>
            <a:custGeom>
              <a:avLst/>
              <a:gdLst/>
              <a:ahLst/>
              <a:cxnLst/>
              <a:rect l="l" t="t" r="r" b="b"/>
              <a:pathLst>
                <a:path w="525" h="892" extrusionOk="0">
                  <a:moveTo>
                    <a:pt x="263" y="1"/>
                  </a:moveTo>
                  <a:cubicBezTo>
                    <a:pt x="120" y="1"/>
                    <a:pt x="1" y="204"/>
                    <a:pt x="1" y="448"/>
                  </a:cubicBezTo>
                  <a:cubicBezTo>
                    <a:pt x="1" y="693"/>
                    <a:pt x="120" y="892"/>
                    <a:pt x="263" y="892"/>
                  </a:cubicBezTo>
                  <a:cubicBezTo>
                    <a:pt x="408" y="892"/>
                    <a:pt x="524" y="693"/>
                    <a:pt x="524" y="448"/>
                  </a:cubicBezTo>
                  <a:cubicBezTo>
                    <a:pt x="524" y="204"/>
                    <a:pt x="408" y="1"/>
                    <a:pt x="263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5029387" y="2048039"/>
              <a:ext cx="18774" cy="31958"/>
            </a:xfrm>
            <a:custGeom>
              <a:avLst/>
              <a:gdLst/>
              <a:ahLst/>
              <a:cxnLst/>
              <a:rect l="l" t="t" r="r" b="b"/>
              <a:pathLst>
                <a:path w="524" h="892" extrusionOk="0">
                  <a:moveTo>
                    <a:pt x="262" y="1"/>
                  </a:moveTo>
                  <a:cubicBezTo>
                    <a:pt x="119" y="1"/>
                    <a:pt x="0" y="200"/>
                    <a:pt x="0" y="448"/>
                  </a:cubicBezTo>
                  <a:cubicBezTo>
                    <a:pt x="0" y="693"/>
                    <a:pt x="119" y="892"/>
                    <a:pt x="262" y="892"/>
                  </a:cubicBezTo>
                  <a:cubicBezTo>
                    <a:pt x="408" y="892"/>
                    <a:pt x="523" y="693"/>
                    <a:pt x="523" y="448"/>
                  </a:cubicBezTo>
                  <a:cubicBezTo>
                    <a:pt x="523" y="200"/>
                    <a:pt x="408" y="1"/>
                    <a:pt x="262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4868382" y="2145596"/>
              <a:ext cx="19383" cy="19347"/>
            </a:xfrm>
            <a:custGeom>
              <a:avLst/>
              <a:gdLst/>
              <a:ahLst/>
              <a:cxnLst/>
              <a:rect l="l" t="t" r="r" b="b"/>
              <a:pathLst>
                <a:path w="541" h="540" extrusionOk="0">
                  <a:moveTo>
                    <a:pt x="272" y="0"/>
                  </a:moveTo>
                  <a:cubicBezTo>
                    <a:pt x="120" y="0"/>
                    <a:pt x="1" y="119"/>
                    <a:pt x="1" y="269"/>
                  </a:cubicBezTo>
                  <a:cubicBezTo>
                    <a:pt x="1" y="420"/>
                    <a:pt x="120" y="540"/>
                    <a:pt x="272" y="540"/>
                  </a:cubicBezTo>
                  <a:cubicBezTo>
                    <a:pt x="421" y="540"/>
                    <a:pt x="540" y="420"/>
                    <a:pt x="540" y="269"/>
                  </a:cubicBezTo>
                  <a:cubicBezTo>
                    <a:pt x="540" y="119"/>
                    <a:pt x="421" y="0"/>
                    <a:pt x="272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4892708" y="2158387"/>
              <a:ext cx="19347" cy="19383"/>
            </a:xfrm>
            <a:custGeom>
              <a:avLst/>
              <a:gdLst/>
              <a:ahLst/>
              <a:cxnLst/>
              <a:rect l="l" t="t" r="r" b="b"/>
              <a:pathLst>
                <a:path w="540" h="541" extrusionOk="0">
                  <a:moveTo>
                    <a:pt x="269" y="1"/>
                  </a:moveTo>
                  <a:cubicBezTo>
                    <a:pt x="120" y="1"/>
                    <a:pt x="0" y="120"/>
                    <a:pt x="0" y="269"/>
                  </a:cubicBezTo>
                  <a:cubicBezTo>
                    <a:pt x="0" y="421"/>
                    <a:pt x="120" y="540"/>
                    <a:pt x="269" y="540"/>
                  </a:cubicBezTo>
                  <a:cubicBezTo>
                    <a:pt x="421" y="540"/>
                    <a:pt x="540" y="421"/>
                    <a:pt x="540" y="269"/>
                  </a:cubicBezTo>
                  <a:cubicBezTo>
                    <a:pt x="540" y="120"/>
                    <a:pt x="421" y="1"/>
                    <a:pt x="269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4915709" y="2170281"/>
              <a:ext cx="19526" cy="19347"/>
            </a:xfrm>
            <a:custGeom>
              <a:avLst/>
              <a:gdLst/>
              <a:ahLst/>
              <a:cxnLst/>
              <a:rect l="l" t="t" r="r" b="b"/>
              <a:pathLst>
                <a:path w="545" h="540" extrusionOk="0">
                  <a:moveTo>
                    <a:pt x="272" y="0"/>
                  </a:moveTo>
                  <a:cubicBezTo>
                    <a:pt x="124" y="0"/>
                    <a:pt x="1" y="119"/>
                    <a:pt x="1" y="268"/>
                  </a:cubicBezTo>
                  <a:cubicBezTo>
                    <a:pt x="1" y="421"/>
                    <a:pt x="124" y="540"/>
                    <a:pt x="272" y="540"/>
                  </a:cubicBezTo>
                  <a:cubicBezTo>
                    <a:pt x="422" y="540"/>
                    <a:pt x="544" y="421"/>
                    <a:pt x="544" y="268"/>
                  </a:cubicBezTo>
                  <a:cubicBezTo>
                    <a:pt x="544" y="119"/>
                    <a:pt x="422" y="0"/>
                    <a:pt x="272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4942651" y="2179847"/>
              <a:ext cx="19347" cy="19526"/>
            </a:xfrm>
            <a:custGeom>
              <a:avLst/>
              <a:gdLst/>
              <a:ahLst/>
              <a:cxnLst/>
              <a:rect l="l" t="t" r="r" b="b"/>
              <a:pathLst>
                <a:path w="540" h="545" extrusionOk="0">
                  <a:moveTo>
                    <a:pt x="272" y="1"/>
                  </a:moveTo>
                  <a:cubicBezTo>
                    <a:pt x="120" y="1"/>
                    <a:pt x="0" y="123"/>
                    <a:pt x="0" y="273"/>
                  </a:cubicBezTo>
                  <a:cubicBezTo>
                    <a:pt x="0" y="421"/>
                    <a:pt x="120" y="545"/>
                    <a:pt x="272" y="545"/>
                  </a:cubicBezTo>
                  <a:cubicBezTo>
                    <a:pt x="421" y="545"/>
                    <a:pt x="540" y="421"/>
                    <a:pt x="540" y="273"/>
                  </a:cubicBezTo>
                  <a:cubicBezTo>
                    <a:pt x="540" y="123"/>
                    <a:pt x="421" y="1"/>
                    <a:pt x="272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4972208" y="2181639"/>
              <a:ext cx="19490" cy="1949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271" y="1"/>
                  </a:moveTo>
                  <a:cubicBezTo>
                    <a:pt x="120" y="1"/>
                    <a:pt x="0" y="120"/>
                    <a:pt x="0" y="272"/>
                  </a:cubicBezTo>
                  <a:cubicBezTo>
                    <a:pt x="0" y="421"/>
                    <a:pt x="120" y="544"/>
                    <a:pt x="271" y="544"/>
                  </a:cubicBezTo>
                  <a:cubicBezTo>
                    <a:pt x="421" y="544"/>
                    <a:pt x="543" y="421"/>
                    <a:pt x="543" y="272"/>
                  </a:cubicBezTo>
                  <a:cubicBezTo>
                    <a:pt x="543" y="120"/>
                    <a:pt x="421" y="1"/>
                    <a:pt x="271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4998756" y="2176193"/>
              <a:ext cx="19490" cy="1949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273" y="0"/>
                  </a:moveTo>
                  <a:cubicBezTo>
                    <a:pt x="123" y="0"/>
                    <a:pt x="1" y="123"/>
                    <a:pt x="1" y="272"/>
                  </a:cubicBezTo>
                  <a:cubicBezTo>
                    <a:pt x="1" y="421"/>
                    <a:pt x="123" y="543"/>
                    <a:pt x="273" y="543"/>
                  </a:cubicBezTo>
                  <a:cubicBezTo>
                    <a:pt x="421" y="543"/>
                    <a:pt x="544" y="421"/>
                    <a:pt x="544" y="272"/>
                  </a:cubicBezTo>
                  <a:cubicBezTo>
                    <a:pt x="544" y="123"/>
                    <a:pt x="421" y="0"/>
                    <a:pt x="273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5025339" y="2162185"/>
              <a:ext cx="19490" cy="1949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272" y="0"/>
                  </a:moveTo>
                  <a:cubicBezTo>
                    <a:pt x="123" y="0"/>
                    <a:pt x="0" y="124"/>
                    <a:pt x="0" y="272"/>
                  </a:cubicBezTo>
                  <a:cubicBezTo>
                    <a:pt x="0" y="422"/>
                    <a:pt x="123" y="544"/>
                    <a:pt x="272" y="544"/>
                  </a:cubicBezTo>
                  <a:cubicBezTo>
                    <a:pt x="422" y="544"/>
                    <a:pt x="544" y="422"/>
                    <a:pt x="544" y="272"/>
                  </a:cubicBezTo>
                  <a:cubicBezTo>
                    <a:pt x="544" y="124"/>
                    <a:pt x="422" y="0"/>
                    <a:pt x="272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5044793" y="2142838"/>
              <a:ext cx="19383" cy="19383"/>
            </a:xfrm>
            <a:custGeom>
              <a:avLst/>
              <a:gdLst/>
              <a:ahLst/>
              <a:cxnLst/>
              <a:rect l="l" t="t" r="r" b="b"/>
              <a:pathLst>
                <a:path w="541" h="541" extrusionOk="0">
                  <a:moveTo>
                    <a:pt x="272" y="1"/>
                  </a:moveTo>
                  <a:cubicBezTo>
                    <a:pt x="120" y="1"/>
                    <a:pt x="1" y="120"/>
                    <a:pt x="1" y="269"/>
                  </a:cubicBezTo>
                  <a:cubicBezTo>
                    <a:pt x="1" y="421"/>
                    <a:pt x="120" y="540"/>
                    <a:pt x="272" y="540"/>
                  </a:cubicBezTo>
                  <a:cubicBezTo>
                    <a:pt x="421" y="540"/>
                    <a:pt x="541" y="421"/>
                    <a:pt x="541" y="269"/>
                  </a:cubicBezTo>
                  <a:cubicBezTo>
                    <a:pt x="541" y="120"/>
                    <a:pt x="421" y="1"/>
                    <a:pt x="272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4824494" y="2097660"/>
              <a:ext cx="47973" cy="47973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669" y="0"/>
                  </a:moveTo>
                  <a:cubicBezTo>
                    <a:pt x="301" y="0"/>
                    <a:pt x="0" y="298"/>
                    <a:pt x="0" y="669"/>
                  </a:cubicBezTo>
                  <a:cubicBezTo>
                    <a:pt x="0" y="1037"/>
                    <a:pt x="301" y="1338"/>
                    <a:pt x="669" y="1338"/>
                  </a:cubicBezTo>
                  <a:cubicBezTo>
                    <a:pt x="1036" y="1338"/>
                    <a:pt x="1338" y="1037"/>
                    <a:pt x="1338" y="669"/>
                  </a:cubicBezTo>
                  <a:cubicBezTo>
                    <a:pt x="1338" y="298"/>
                    <a:pt x="1036" y="0"/>
                    <a:pt x="669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5052747" y="2089348"/>
              <a:ext cx="47973" cy="47830"/>
            </a:xfrm>
            <a:custGeom>
              <a:avLst/>
              <a:gdLst/>
              <a:ahLst/>
              <a:cxnLst/>
              <a:rect l="l" t="t" r="r" b="b"/>
              <a:pathLst>
                <a:path w="1339" h="1335" extrusionOk="0">
                  <a:moveTo>
                    <a:pt x="670" y="0"/>
                  </a:moveTo>
                  <a:cubicBezTo>
                    <a:pt x="302" y="0"/>
                    <a:pt x="1" y="298"/>
                    <a:pt x="1" y="666"/>
                  </a:cubicBezTo>
                  <a:cubicBezTo>
                    <a:pt x="1" y="1037"/>
                    <a:pt x="302" y="1335"/>
                    <a:pt x="670" y="1335"/>
                  </a:cubicBezTo>
                  <a:cubicBezTo>
                    <a:pt x="1040" y="1335"/>
                    <a:pt x="1338" y="1037"/>
                    <a:pt x="1338" y="666"/>
                  </a:cubicBezTo>
                  <a:cubicBezTo>
                    <a:pt x="1338" y="298"/>
                    <a:pt x="1040" y="0"/>
                    <a:pt x="670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4967945" y="2079961"/>
              <a:ext cx="155814" cy="57324"/>
            </a:xfrm>
            <a:custGeom>
              <a:avLst/>
              <a:gdLst/>
              <a:ahLst/>
              <a:cxnLst/>
              <a:rect l="l" t="t" r="r" b="b"/>
              <a:pathLst>
                <a:path w="4349" h="1600" extrusionOk="0">
                  <a:moveTo>
                    <a:pt x="699" y="1"/>
                  </a:moveTo>
                  <a:cubicBezTo>
                    <a:pt x="699" y="1"/>
                    <a:pt x="0" y="719"/>
                    <a:pt x="699" y="1600"/>
                  </a:cubicBezTo>
                  <a:lnTo>
                    <a:pt x="4348" y="524"/>
                  </a:lnTo>
                  <a:lnTo>
                    <a:pt x="699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" name="Google Shape;1561;p35"/>
          <p:cNvGrpSpPr/>
          <p:nvPr/>
        </p:nvGrpSpPr>
        <p:grpSpPr>
          <a:xfrm>
            <a:off x="2475292" y="5025"/>
            <a:ext cx="213618" cy="1991493"/>
            <a:chOff x="1678879" y="-200600"/>
            <a:chExt cx="213618" cy="1991493"/>
          </a:xfrm>
        </p:grpSpPr>
        <p:cxnSp>
          <p:nvCxnSpPr>
            <p:cNvPr id="1562" name="Google Shape;1562;p35"/>
            <p:cNvCxnSpPr/>
            <p:nvPr/>
          </p:nvCxnSpPr>
          <p:spPr>
            <a:xfrm rot="10800000">
              <a:off x="1786088" y="-200600"/>
              <a:ext cx="0" cy="19908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63" name="Google Shape;1563;p35"/>
            <p:cNvSpPr/>
            <p:nvPr/>
          </p:nvSpPr>
          <p:spPr>
            <a:xfrm>
              <a:off x="1678879" y="1540575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4" name="Google Shape;1564;p35"/>
          <p:cNvGrpSpPr/>
          <p:nvPr/>
        </p:nvGrpSpPr>
        <p:grpSpPr>
          <a:xfrm>
            <a:off x="2321498" y="1978927"/>
            <a:ext cx="409317" cy="363197"/>
            <a:chOff x="2347913" y="2011425"/>
            <a:chExt cx="372750" cy="330750"/>
          </a:xfrm>
        </p:grpSpPr>
        <p:sp>
          <p:nvSpPr>
            <p:cNvPr id="1565" name="Google Shape;1565;p35"/>
            <p:cNvSpPr/>
            <p:nvPr/>
          </p:nvSpPr>
          <p:spPr>
            <a:xfrm>
              <a:off x="2657188" y="2148050"/>
              <a:ext cx="59550" cy="55200"/>
            </a:xfrm>
            <a:custGeom>
              <a:avLst/>
              <a:gdLst/>
              <a:ahLst/>
              <a:cxnLst/>
              <a:rect l="l" t="t" r="r" b="b"/>
              <a:pathLst>
                <a:path w="2382" h="2208" extrusionOk="0">
                  <a:moveTo>
                    <a:pt x="1317" y="1"/>
                  </a:moveTo>
                  <a:lnTo>
                    <a:pt x="359" y="650"/>
                  </a:lnTo>
                  <a:cubicBezTo>
                    <a:pt x="321" y="726"/>
                    <a:pt x="282" y="821"/>
                    <a:pt x="245" y="892"/>
                  </a:cubicBezTo>
                  <a:cubicBezTo>
                    <a:pt x="1" y="1317"/>
                    <a:pt x="154" y="1856"/>
                    <a:pt x="579" y="2094"/>
                  </a:cubicBezTo>
                  <a:cubicBezTo>
                    <a:pt x="716" y="2171"/>
                    <a:pt x="866" y="2208"/>
                    <a:pt x="1014" y="2208"/>
                  </a:cubicBezTo>
                  <a:cubicBezTo>
                    <a:pt x="1317" y="2208"/>
                    <a:pt x="1612" y="2054"/>
                    <a:pt x="1775" y="1775"/>
                  </a:cubicBezTo>
                  <a:cubicBezTo>
                    <a:pt x="2090" y="1236"/>
                    <a:pt x="2296" y="645"/>
                    <a:pt x="2382" y="29"/>
                  </a:cubicBezTo>
                  <a:lnTo>
                    <a:pt x="2382" y="1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2666138" y="2066050"/>
              <a:ext cx="54525" cy="98250"/>
            </a:xfrm>
            <a:custGeom>
              <a:avLst/>
              <a:gdLst/>
              <a:ahLst/>
              <a:cxnLst/>
              <a:rect l="l" t="t" r="r" b="b"/>
              <a:pathLst>
                <a:path w="2181" h="3930" extrusionOk="0">
                  <a:moveTo>
                    <a:pt x="144" y="0"/>
                  </a:moveTo>
                  <a:lnTo>
                    <a:pt x="144" y="1683"/>
                  </a:lnTo>
                  <a:cubicBezTo>
                    <a:pt x="387" y="2427"/>
                    <a:pt x="335" y="3228"/>
                    <a:pt x="1" y="3930"/>
                  </a:cubicBezTo>
                  <a:lnTo>
                    <a:pt x="2024" y="3281"/>
                  </a:lnTo>
                  <a:cubicBezTo>
                    <a:pt x="2180" y="2136"/>
                    <a:pt x="1918" y="973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2611188" y="2012250"/>
              <a:ext cx="87075" cy="95875"/>
            </a:xfrm>
            <a:custGeom>
              <a:avLst/>
              <a:gdLst/>
              <a:ahLst/>
              <a:cxnLst/>
              <a:rect l="l" t="t" r="r" b="b"/>
              <a:pathLst>
                <a:path w="3483" h="3835" extrusionOk="0">
                  <a:moveTo>
                    <a:pt x="0" y="0"/>
                  </a:moveTo>
                  <a:lnTo>
                    <a:pt x="0" y="1088"/>
                  </a:lnTo>
                  <a:lnTo>
                    <a:pt x="663" y="1985"/>
                  </a:lnTo>
                  <a:cubicBezTo>
                    <a:pt x="764" y="2032"/>
                    <a:pt x="863" y="2080"/>
                    <a:pt x="959" y="2137"/>
                  </a:cubicBezTo>
                  <a:cubicBezTo>
                    <a:pt x="1618" y="2514"/>
                    <a:pt x="2113" y="3119"/>
                    <a:pt x="2347" y="3835"/>
                  </a:cubicBezTo>
                  <a:lnTo>
                    <a:pt x="3482" y="2152"/>
                  </a:lnTo>
                  <a:cubicBezTo>
                    <a:pt x="3067" y="1517"/>
                    <a:pt x="2505" y="988"/>
                    <a:pt x="1846" y="611"/>
                  </a:cubicBezTo>
                  <a:cubicBezTo>
                    <a:pt x="1279" y="286"/>
                    <a:pt x="654" y="77"/>
                    <a:pt x="0" y="0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2529388" y="2011425"/>
              <a:ext cx="98375" cy="50450"/>
            </a:xfrm>
            <a:custGeom>
              <a:avLst/>
              <a:gdLst/>
              <a:ahLst/>
              <a:cxnLst/>
              <a:rect l="l" t="t" r="r" b="b"/>
              <a:pathLst>
                <a:path w="3935" h="2018" extrusionOk="0">
                  <a:moveTo>
                    <a:pt x="2707" y="1"/>
                  </a:moveTo>
                  <a:cubicBezTo>
                    <a:pt x="1748" y="1"/>
                    <a:pt x="806" y="281"/>
                    <a:pt x="1" y="816"/>
                  </a:cubicBezTo>
                  <a:lnTo>
                    <a:pt x="1" y="1937"/>
                  </a:lnTo>
                  <a:lnTo>
                    <a:pt x="1674" y="1937"/>
                  </a:lnTo>
                  <a:cubicBezTo>
                    <a:pt x="1751" y="1908"/>
                    <a:pt x="1828" y="1884"/>
                    <a:pt x="1903" y="1865"/>
                  </a:cubicBezTo>
                  <a:cubicBezTo>
                    <a:pt x="2167" y="1794"/>
                    <a:pt x="2436" y="1759"/>
                    <a:pt x="2704" y="1759"/>
                  </a:cubicBezTo>
                  <a:cubicBezTo>
                    <a:pt x="3125" y="1759"/>
                    <a:pt x="3544" y="1846"/>
                    <a:pt x="3935" y="2018"/>
                  </a:cubicBezTo>
                  <a:lnTo>
                    <a:pt x="3272" y="33"/>
                  </a:lnTo>
                  <a:cubicBezTo>
                    <a:pt x="3084" y="11"/>
                    <a:pt x="2895" y="1"/>
                    <a:pt x="2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2479313" y="2031825"/>
              <a:ext cx="91950" cy="76450"/>
            </a:xfrm>
            <a:custGeom>
              <a:avLst/>
              <a:gdLst/>
              <a:ahLst/>
              <a:cxnLst/>
              <a:rect l="l" t="t" r="r" b="b"/>
              <a:pathLst>
                <a:path w="3678" h="3058" extrusionOk="0">
                  <a:moveTo>
                    <a:pt x="2004" y="0"/>
                  </a:moveTo>
                  <a:cubicBezTo>
                    <a:pt x="1388" y="410"/>
                    <a:pt x="877" y="954"/>
                    <a:pt x="511" y="1588"/>
                  </a:cubicBezTo>
                  <a:lnTo>
                    <a:pt x="1" y="2470"/>
                  </a:lnTo>
                  <a:lnTo>
                    <a:pt x="797" y="3057"/>
                  </a:lnTo>
                  <a:lnTo>
                    <a:pt x="2046" y="2470"/>
                  </a:lnTo>
                  <a:cubicBezTo>
                    <a:pt x="2409" y="1841"/>
                    <a:pt x="2990" y="1359"/>
                    <a:pt x="3677" y="1121"/>
                  </a:cubicBezTo>
                  <a:lnTo>
                    <a:pt x="2004" y="0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2443188" y="2093575"/>
              <a:ext cx="87300" cy="76800"/>
            </a:xfrm>
            <a:custGeom>
              <a:avLst/>
              <a:gdLst/>
              <a:ahLst/>
              <a:cxnLst/>
              <a:rect l="l" t="t" r="r" b="b"/>
              <a:pathLst>
                <a:path w="3492" h="3072" extrusionOk="0">
                  <a:moveTo>
                    <a:pt x="1446" y="0"/>
                  </a:moveTo>
                  <a:lnTo>
                    <a:pt x="706" y="1264"/>
                  </a:lnTo>
                  <a:lnTo>
                    <a:pt x="163" y="2204"/>
                  </a:lnTo>
                  <a:lnTo>
                    <a:pt x="0" y="2485"/>
                  </a:lnTo>
                  <a:lnTo>
                    <a:pt x="654" y="3071"/>
                  </a:lnTo>
                  <a:lnTo>
                    <a:pt x="2047" y="2485"/>
                  </a:lnTo>
                  <a:lnTo>
                    <a:pt x="3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2407063" y="2155575"/>
              <a:ext cx="87300" cy="76925"/>
            </a:xfrm>
            <a:custGeom>
              <a:avLst/>
              <a:gdLst/>
              <a:ahLst/>
              <a:cxnLst/>
              <a:rect l="l" t="t" r="r" b="b"/>
              <a:pathLst>
                <a:path w="3492" h="3077" extrusionOk="0">
                  <a:moveTo>
                    <a:pt x="1445" y="1"/>
                  </a:moveTo>
                  <a:lnTo>
                    <a:pt x="0" y="2490"/>
                  </a:lnTo>
                  <a:lnTo>
                    <a:pt x="701" y="3076"/>
                  </a:lnTo>
                  <a:lnTo>
                    <a:pt x="2046" y="2490"/>
                  </a:lnTo>
                  <a:lnTo>
                    <a:pt x="2695" y="1374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2370913" y="2217825"/>
              <a:ext cx="87300" cy="76900"/>
            </a:xfrm>
            <a:custGeom>
              <a:avLst/>
              <a:gdLst/>
              <a:ahLst/>
              <a:cxnLst/>
              <a:rect l="l" t="t" r="r" b="b"/>
              <a:pathLst>
                <a:path w="3492" h="3076" extrusionOk="0">
                  <a:moveTo>
                    <a:pt x="1446" y="0"/>
                  </a:moveTo>
                  <a:lnTo>
                    <a:pt x="1" y="2485"/>
                  </a:lnTo>
                  <a:lnTo>
                    <a:pt x="859" y="3076"/>
                  </a:lnTo>
                  <a:lnTo>
                    <a:pt x="2047" y="2485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2347913" y="2279950"/>
              <a:ext cx="74200" cy="62225"/>
            </a:xfrm>
            <a:custGeom>
              <a:avLst/>
              <a:gdLst/>
              <a:ahLst/>
              <a:cxnLst/>
              <a:rect l="l" t="t" r="r" b="b"/>
              <a:pathLst>
                <a:path w="2968" h="2489" extrusionOk="0">
                  <a:moveTo>
                    <a:pt x="921" y="0"/>
                  </a:moveTo>
                  <a:lnTo>
                    <a:pt x="244" y="1168"/>
                  </a:lnTo>
                  <a:cubicBezTo>
                    <a:pt x="1" y="1588"/>
                    <a:pt x="144" y="2127"/>
                    <a:pt x="568" y="2370"/>
                  </a:cubicBezTo>
                  <a:cubicBezTo>
                    <a:pt x="708" y="2450"/>
                    <a:pt x="861" y="2488"/>
                    <a:pt x="1011" y="2488"/>
                  </a:cubicBezTo>
                  <a:cubicBezTo>
                    <a:pt x="1316" y="2488"/>
                    <a:pt x="1612" y="2330"/>
                    <a:pt x="1775" y="2046"/>
                  </a:cubicBezTo>
                  <a:lnTo>
                    <a:pt x="2967" y="0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2678538" y="2148050"/>
              <a:ext cx="38200" cy="55375"/>
            </a:xfrm>
            <a:custGeom>
              <a:avLst/>
              <a:gdLst/>
              <a:ahLst/>
              <a:cxnLst/>
              <a:rect l="l" t="t" r="r" b="b"/>
              <a:pathLst>
                <a:path w="1528" h="2215" extrusionOk="0">
                  <a:moveTo>
                    <a:pt x="630" y="1"/>
                  </a:moveTo>
                  <a:cubicBezTo>
                    <a:pt x="555" y="469"/>
                    <a:pt x="397" y="921"/>
                    <a:pt x="159" y="1332"/>
                  </a:cubicBezTo>
                  <a:cubicBezTo>
                    <a:pt x="1" y="1603"/>
                    <a:pt x="1" y="1942"/>
                    <a:pt x="159" y="2214"/>
                  </a:cubicBezTo>
                  <a:cubicBezTo>
                    <a:pt x="463" y="2214"/>
                    <a:pt x="735" y="2043"/>
                    <a:pt x="927" y="1775"/>
                  </a:cubicBezTo>
                  <a:cubicBezTo>
                    <a:pt x="1356" y="1165"/>
                    <a:pt x="1493" y="606"/>
                    <a:pt x="1528" y="29"/>
                  </a:cubicBezTo>
                  <a:lnTo>
                    <a:pt x="1528" y="1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2549663" y="2036000"/>
              <a:ext cx="46900" cy="23850"/>
            </a:xfrm>
            <a:custGeom>
              <a:avLst/>
              <a:gdLst/>
              <a:ahLst/>
              <a:cxnLst/>
              <a:rect l="l" t="t" r="r" b="b"/>
              <a:pathLst>
                <a:path w="1876" h="954" extrusionOk="0">
                  <a:moveTo>
                    <a:pt x="1094" y="0"/>
                  </a:moveTo>
                  <a:cubicBezTo>
                    <a:pt x="1090" y="0"/>
                    <a:pt x="1087" y="0"/>
                    <a:pt x="1083" y="0"/>
                  </a:cubicBezTo>
                  <a:cubicBezTo>
                    <a:pt x="1017" y="0"/>
                    <a:pt x="949" y="9"/>
                    <a:pt x="887" y="23"/>
                  </a:cubicBezTo>
                  <a:cubicBezTo>
                    <a:pt x="577" y="104"/>
                    <a:pt x="282" y="223"/>
                    <a:pt x="0" y="377"/>
                  </a:cubicBezTo>
                  <a:lnTo>
                    <a:pt x="863" y="954"/>
                  </a:lnTo>
                  <a:cubicBezTo>
                    <a:pt x="1188" y="839"/>
                    <a:pt x="1532" y="782"/>
                    <a:pt x="1875" y="777"/>
                  </a:cubicBezTo>
                  <a:cubicBezTo>
                    <a:pt x="1869" y="347"/>
                    <a:pt x="1523" y="0"/>
                    <a:pt x="1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2468713" y="2093575"/>
              <a:ext cx="61775" cy="62150"/>
            </a:xfrm>
            <a:custGeom>
              <a:avLst/>
              <a:gdLst/>
              <a:ahLst/>
              <a:cxnLst/>
              <a:rect l="l" t="t" r="r" b="b"/>
              <a:pathLst>
                <a:path w="2471" h="2486" extrusionOk="0">
                  <a:moveTo>
                    <a:pt x="1445" y="0"/>
                  </a:moveTo>
                  <a:lnTo>
                    <a:pt x="854" y="1021"/>
                  </a:lnTo>
                  <a:lnTo>
                    <a:pt x="0" y="2485"/>
                  </a:lnTo>
                  <a:lnTo>
                    <a:pt x="1026" y="2485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2432563" y="2155700"/>
              <a:ext cx="61800" cy="62150"/>
            </a:xfrm>
            <a:custGeom>
              <a:avLst/>
              <a:gdLst/>
              <a:ahLst/>
              <a:cxnLst/>
              <a:rect l="l" t="t" r="r" b="b"/>
              <a:pathLst>
                <a:path w="2472" h="2486" extrusionOk="0">
                  <a:moveTo>
                    <a:pt x="1446" y="0"/>
                  </a:moveTo>
                  <a:lnTo>
                    <a:pt x="0" y="2485"/>
                  </a:lnTo>
                  <a:lnTo>
                    <a:pt x="1026" y="2485"/>
                  </a:lnTo>
                  <a:lnTo>
                    <a:pt x="2472" y="0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2396438" y="2217825"/>
              <a:ext cx="61775" cy="62250"/>
            </a:xfrm>
            <a:custGeom>
              <a:avLst/>
              <a:gdLst/>
              <a:ahLst/>
              <a:cxnLst/>
              <a:rect l="l" t="t" r="r" b="b"/>
              <a:pathLst>
                <a:path w="2471" h="2490" extrusionOk="0">
                  <a:moveTo>
                    <a:pt x="1445" y="0"/>
                  </a:moveTo>
                  <a:lnTo>
                    <a:pt x="1" y="2490"/>
                  </a:lnTo>
                  <a:lnTo>
                    <a:pt x="1026" y="2490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2348038" y="2279950"/>
              <a:ext cx="74075" cy="61975"/>
            </a:xfrm>
            <a:custGeom>
              <a:avLst/>
              <a:gdLst/>
              <a:ahLst/>
              <a:cxnLst/>
              <a:rect l="l" t="t" r="r" b="b"/>
              <a:pathLst>
                <a:path w="2963" h="2479" extrusionOk="0">
                  <a:moveTo>
                    <a:pt x="1937" y="0"/>
                  </a:moveTo>
                  <a:cubicBezTo>
                    <a:pt x="1750" y="320"/>
                    <a:pt x="1584" y="606"/>
                    <a:pt x="1446" y="844"/>
                  </a:cubicBezTo>
                  <a:cubicBezTo>
                    <a:pt x="1283" y="1125"/>
                    <a:pt x="987" y="1282"/>
                    <a:pt x="682" y="1282"/>
                  </a:cubicBezTo>
                  <a:cubicBezTo>
                    <a:pt x="532" y="1282"/>
                    <a:pt x="379" y="1244"/>
                    <a:pt x="239" y="1163"/>
                  </a:cubicBezTo>
                  <a:lnTo>
                    <a:pt x="239" y="1163"/>
                  </a:lnTo>
                  <a:cubicBezTo>
                    <a:pt x="0" y="1588"/>
                    <a:pt x="148" y="2127"/>
                    <a:pt x="577" y="2365"/>
                  </a:cubicBezTo>
                  <a:cubicBezTo>
                    <a:pt x="715" y="2442"/>
                    <a:pt x="865" y="2478"/>
                    <a:pt x="1012" y="2478"/>
                  </a:cubicBezTo>
                  <a:cubicBezTo>
                    <a:pt x="1314" y="2478"/>
                    <a:pt x="1607" y="2325"/>
                    <a:pt x="1770" y="2046"/>
                  </a:cubicBezTo>
                  <a:lnTo>
                    <a:pt x="2962" y="0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2504813" y="2045400"/>
              <a:ext cx="66450" cy="48200"/>
            </a:xfrm>
            <a:custGeom>
              <a:avLst/>
              <a:gdLst/>
              <a:ahLst/>
              <a:cxnLst/>
              <a:rect l="l" t="t" r="r" b="b"/>
              <a:pathLst>
                <a:path w="2658" h="1928" extrusionOk="0">
                  <a:moveTo>
                    <a:pt x="1794" y="1"/>
                  </a:moveTo>
                  <a:cubicBezTo>
                    <a:pt x="1155" y="344"/>
                    <a:pt x="621" y="859"/>
                    <a:pt x="258" y="1484"/>
                  </a:cubicBezTo>
                  <a:lnTo>
                    <a:pt x="1" y="1927"/>
                  </a:lnTo>
                  <a:lnTo>
                    <a:pt x="1026" y="1927"/>
                  </a:lnTo>
                  <a:cubicBezTo>
                    <a:pt x="1389" y="1298"/>
                    <a:pt x="1970" y="816"/>
                    <a:pt x="2657" y="578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2670438" y="2066050"/>
              <a:ext cx="50225" cy="89775"/>
            </a:xfrm>
            <a:custGeom>
              <a:avLst/>
              <a:gdLst/>
              <a:ahLst/>
              <a:cxnLst/>
              <a:rect l="l" t="t" r="r" b="b"/>
              <a:pathLst>
                <a:path w="2009" h="3591" extrusionOk="0">
                  <a:moveTo>
                    <a:pt x="1" y="0"/>
                  </a:moveTo>
                  <a:cubicBezTo>
                    <a:pt x="135" y="152"/>
                    <a:pt x="258" y="315"/>
                    <a:pt x="368" y="481"/>
                  </a:cubicBezTo>
                  <a:cubicBezTo>
                    <a:pt x="969" y="1402"/>
                    <a:pt x="1159" y="2527"/>
                    <a:pt x="892" y="3591"/>
                  </a:cubicBezTo>
                  <a:lnTo>
                    <a:pt x="1852" y="3281"/>
                  </a:lnTo>
                  <a:cubicBezTo>
                    <a:pt x="2008" y="2136"/>
                    <a:pt x="1746" y="973"/>
                    <a:pt x="1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2632413" y="2018325"/>
              <a:ext cx="65850" cy="68125"/>
            </a:xfrm>
            <a:custGeom>
              <a:avLst/>
              <a:gdLst/>
              <a:ahLst/>
              <a:cxnLst/>
              <a:rect l="l" t="t" r="r" b="b"/>
              <a:pathLst>
                <a:path w="2634" h="2725" extrusionOk="0">
                  <a:moveTo>
                    <a:pt x="190" y="1"/>
                  </a:moveTo>
                  <a:lnTo>
                    <a:pt x="190" y="1"/>
                  </a:lnTo>
                  <a:cubicBezTo>
                    <a:pt x="0" y="415"/>
                    <a:pt x="157" y="908"/>
                    <a:pt x="553" y="1131"/>
                  </a:cubicBezTo>
                  <a:cubicBezTo>
                    <a:pt x="1097" y="1441"/>
                    <a:pt x="1550" y="1870"/>
                    <a:pt x="1889" y="2390"/>
                  </a:cubicBezTo>
                  <a:cubicBezTo>
                    <a:pt x="1960" y="2500"/>
                    <a:pt x="2028" y="2610"/>
                    <a:pt x="2085" y="2724"/>
                  </a:cubicBezTo>
                  <a:lnTo>
                    <a:pt x="2633" y="1909"/>
                  </a:lnTo>
                  <a:cubicBezTo>
                    <a:pt x="2218" y="1274"/>
                    <a:pt x="1656" y="745"/>
                    <a:pt x="997" y="368"/>
                  </a:cubicBezTo>
                  <a:cubicBezTo>
                    <a:pt x="740" y="221"/>
                    <a:pt x="472" y="101"/>
                    <a:pt x="190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1564616"/>
      </p:ext>
    </p:extLst>
  </p:cSld>
  <p:clrMapOvr>
    <a:masterClrMapping/>
  </p:clrMapOvr>
</p:sld>
</file>

<file path=ppt/theme/theme1.xml><?xml version="1.0" encoding="utf-8"?>
<a:theme xmlns:a="http://schemas.openxmlformats.org/drawingml/2006/main" name="Christmas presents by Slidesgo">
  <a:themeElements>
    <a:clrScheme name="Simple Light">
      <a:dk1>
        <a:srgbClr val="082F3D"/>
      </a:dk1>
      <a:lt1>
        <a:srgbClr val="144055"/>
      </a:lt1>
      <a:dk2>
        <a:srgbClr val="F3F3F3"/>
      </a:dk2>
      <a:lt2>
        <a:srgbClr val="F2E394"/>
      </a:lt2>
      <a:accent1>
        <a:srgbClr val="EA843F"/>
      </a:accent1>
      <a:accent2>
        <a:srgbClr val="ED472F"/>
      </a:accent2>
      <a:accent3>
        <a:srgbClr val="D96459"/>
      </a:accent3>
      <a:accent4>
        <a:srgbClr val="A13939"/>
      </a:accent4>
      <a:accent5>
        <a:srgbClr val="82C6AF"/>
      </a:accent5>
      <a:accent6>
        <a:srgbClr val="69B79B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869</Words>
  <Application>Microsoft Office PowerPoint</Application>
  <PresentationFormat>Diaprojekcija na zaslonu (16:9)</PresentationFormat>
  <Paragraphs>131</Paragraphs>
  <Slides>27</Slides>
  <Notes>14</Notes>
  <HiddenSlides>0</HiddenSlides>
  <MMClips>1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4" baseType="lpstr">
      <vt:lpstr>Dosis ExtraLight</vt:lpstr>
      <vt:lpstr>Roboto Condensed</vt:lpstr>
      <vt:lpstr>Josefin Slab Thin</vt:lpstr>
      <vt:lpstr>Rokkitt Regular</vt:lpstr>
      <vt:lpstr>Arial</vt:lpstr>
      <vt:lpstr>Bahiana</vt:lpstr>
      <vt:lpstr>Christmas presents by Slidesgo</vt:lpstr>
      <vt:lpstr>ČAROBNO V DECEMBER</vt:lpstr>
      <vt:lpstr>DECEMBRSKO USTVARJANJE</vt:lpstr>
      <vt:lpstr>KAZALO</vt:lpstr>
      <vt:lpstr>Pripomočki za delo</vt:lpstr>
      <vt:lpstr>PowerPointova predstavitev</vt:lpstr>
      <vt:lpstr>2.</vt:lpstr>
      <vt:lpstr>3…2…1…gremo v praznično ustvarjanje</vt:lpstr>
      <vt:lpstr>voščilnice</vt:lpstr>
      <vt:lpstr>ZA IZDELAVO POTREBUJEŠ …</vt:lpstr>
      <vt:lpstr>PowerPointova predstavitev</vt:lpstr>
      <vt:lpstr>OKRASITEV VRAT</vt:lpstr>
      <vt:lpstr>ZA IZDELAVO POTREBUJEŠ …</vt:lpstr>
      <vt:lpstr>PowerPointova predstavitev</vt:lpstr>
      <vt:lpstr>IZDELKI IZ SLANEGA TESTA</vt:lpstr>
      <vt:lpstr>ZA IZDELAVO POTREBUJEŠ …</vt:lpstr>
      <vt:lpstr>PRIPRAVA SLANEGA TESTA</vt:lpstr>
      <vt:lpstr>PowerPointova predstavitev</vt:lpstr>
      <vt:lpstr>Še več idej</vt:lpstr>
      <vt:lpstr>Okrasitev prostorov</vt:lpstr>
      <vt:lpstr>ZA IZDELAVO POTREBUJEŠ …</vt:lpstr>
      <vt:lpstr>PowerPointova predstavitev</vt:lpstr>
      <vt:lpstr>IZDELKI IZ TULCEV</vt:lpstr>
      <vt:lpstr>Izdelki iz plastenk, zamaškov</vt:lpstr>
      <vt:lpstr>Izdelki iz naravnih materialov</vt:lpstr>
      <vt:lpstr>Praznična okrasitev mize</vt:lpstr>
      <vt:lpstr>LUČKE IZ PAPIRJA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ČAROBNO V DECEMBER</dc:title>
  <dc:creator>Uporabnik</dc:creator>
  <cp:lastModifiedBy>Kerstin Ornik</cp:lastModifiedBy>
  <cp:revision>31</cp:revision>
  <dcterms:modified xsi:type="dcterms:W3CDTF">2020-12-09T10:03:19Z</dcterms:modified>
</cp:coreProperties>
</file>