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0792-6AD9-4311-8090-C4EFABAA8543}" type="datetimeFigureOut">
              <a:rPr lang="sl-SI" smtClean="0"/>
              <a:t>11. 05. 2022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6887-A49B-43B5-A534-CD34092CCA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1302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0792-6AD9-4311-8090-C4EFABAA8543}" type="datetimeFigureOut">
              <a:rPr lang="sl-SI" smtClean="0"/>
              <a:t>11. 05. 2022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6887-A49B-43B5-A534-CD34092CCA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567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0792-6AD9-4311-8090-C4EFABAA8543}" type="datetimeFigureOut">
              <a:rPr lang="sl-SI" smtClean="0"/>
              <a:t>11. 05. 2022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6887-A49B-43B5-A534-CD34092CCA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3391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0792-6AD9-4311-8090-C4EFABAA8543}" type="datetimeFigureOut">
              <a:rPr lang="sl-SI" smtClean="0"/>
              <a:t>11. 05. 2022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6887-A49B-43B5-A534-CD34092CCA86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2470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0792-6AD9-4311-8090-C4EFABAA8543}" type="datetimeFigureOut">
              <a:rPr lang="sl-SI" smtClean="0"/>
              <a:t>11. 05. 2022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6887-A49B-43B5-A534-CD34092CCA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4554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0792-6AD9-4311-8090-C4EFABAA8543}" type="datetimeFigureOut">
              <a:rPr lang="sl-SI" smtClean="0"/>
              <a:t>11. 05. 2022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6887-A49B-43B5-A534-CD34092CCA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2052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0792-6AD9-4311-8090-C4EFABAA8543}" type="datetimeFigureOut">
              <a:rPr lang="sl-SI" smtClean="0"/>
              <a:t>11. 05. 2022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6887-A49B-43B5-A534-CD34092CCA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6509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0792-6AD9-4311-8090-C4EFABAA8543}" type="datetimeFigureOut">
              <a:rPr lang="sl-SI" smtClean="0"/>
              <a:t>11. 05. 2022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6887-A49B-43B5-A534-CD34092CCA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0397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0792-6AD9-4311-8090-C4EFABAA8543}" type="datetimeFigureOut">
              <a:rPr lang="sl-SI" smtClean="0"/>
              <a:t>11. 05. 2022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6887-A49B-43B5-A534-CD34092CCA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652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0792-6AD9-4311-8090-C4EFABAA8543}" type="datetimeFigureOut">
              <a:rPr lang="sl-SI" smtClean="0"/>
              <a:t>11. 05. 2022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6887-A49B-43B5-A534-CD34092CCA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9096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0792-6AD9-4311-8090-C4EFABAA8543}" type="datetimeFigureOut">
              <a:rPr lang="sl-SI" smtClean="0"/>
              <a:t>11. 05. 2022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6887-A49B-43B5-A534-CD34092CCA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850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0792-6AD9-4311-8090-C4EFABAA8543}" type="datetimeFigureOut">
              <a:rPr lang="sl-SI" smtClean="0"/>
              <a:t>11. 05. 2022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6887-A49B-43B5-A534-CD34092CCA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287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0792-6AD9-4311-8090-C4EFABAA8543}" type="datetimeFigureOut">
              <a:rPr lang="sl-SI" smtClean="0"/>
              <a:t>11. 05. 2022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6887-A49B-43B5-A534-CD34092CCA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514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0792-6AD9-4311-8090-C4EFABAA8543}" type="datetimeFigureOut">
              <a:rPr lang="sl-SI" smtClean="0"/>
              <a:t>11. 05. 2022</a:t>
            </a:fld>
            <a:endParaRPr lang="sl-S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6887-A49B-43B5-A534-CD34092CCA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9721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0792-6AD9-4311-8090-C4EFABAA8543}" type="datetimeFigureOut">
              <a:rPr lang="sl-SI" smtClean="0"/>
              <a:t>11. 05. 2022</a:t>
            </a:fld>
            <a:endParaRPr lang="sl-S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6887-A49B-43B5-A534-CD34092CCA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25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0792-6AD9-4311-8090-C4EFABAA8543}" type="datetimeFigureOut">
              <a:rPr lang="sl-SI" smtClean="0"/>
              <a:t>11. 05. 2022</a:t>
            </a:fld>
            <a:endParaRPr lang="sl-S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6887-A49B-43B5-A534-CD34092CCA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3658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0792-6AD9-4311-8090-C4EFABAA8543}" type="datetimeFigureOut">
              <a:rPr lang="sl-SI" smtClean="0"/>
              <a:t>11. 05. 2022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6887-A49B-43B5-A534-CD34092CCA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417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F9D0792-6AD9-4311-8090-C4EFABAA8543}" type="datetimeFigureOut">
              <a:rPr lang="sl-SI" smtClean="0"/>
              <a:t>11. 05. 2022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B6887-A49B-43B5-A534-CD34092CCA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444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699042-6DB2-4E62-912C-B48DAF851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170" y="4584391"/>
            <a:ext cx="8825658" cy="1865376"/>
          </a:xfrm>
        </p:spPr>
        <p:txBody>
          <a:bodyPr/>
          <a:lstStyle/>
          <a:p>
            <a:r>
              <a:rPr lang="sl-SI" sz="3200" dirty="0"/>
              <a:t>Gaja Šubic 9.b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2F451C5-3175-4DAE-A7F7-AEA4690D0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170" y="1709179"/>
            <a:ext cx="9744693" cy="2072639"/>
          </a:xfrm>
        </p:spPr>
        <p:txBody>
          <a:bodyPr>
            <a:normAutofit/>
          </a:bodyPr>
          <a:lstStyle/>
          <a:p>
            <a:r>
              <a:rPr lang="sl-SI" sz="7200" b="1" dirty="0"/>
              <a:t>CHICKEN GIRLS 	</a:t>
            </a:r>
          </a:p>
        </p:txBody>
      </p:sp>
      <p:pic>
        <p:nvPicPr>
          <p:cNvPr id="1026" name="Picture 2" descr="Chicken Girls - Wikipedia">
            <a:extLst>
              <a:ext uri="{FF2B5EF4-FFF2-40B4-BE49-F238E27FC236}">
                <a16:creationId xmlns:a16="http://schemas.microsoft.com/office/drawing/2014/main" id="{F8A353D1-B3D8-4C30-A4BA-81349AE29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331" y="3095130"/>
            <a:ext cx="6331963" cy="354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455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55965C-5689-40B3-9991-39C49ED72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5B24447-4E71-465C-955C-93A905320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Chicken Girls tells the story of middle school student Rhyme McAdams and her friends, Ellie, Quinn, and Kayla – known as "The Chicken Girls" – who have been dancing together forever. The show follows the girls as they navigate dance, friendship, crushes, and learning how to grow up.</a:t>
            </a:r>
            <a:endParaRPr lang="sl-SI" dirty="0"/>
          </a:p>
          <a:p>
            <a:r>
              <a:rPr lang="sl-SI" dirty="0"/>
              <a:t>8 sezon</a:t>
            </a:r>
          </a:p>
          <a:p>
            <a:r>
              <a:rPr lang="sl-SI" dirty="0" err="1"/>
              <a:t>It‘s</a:t>
            </a:r>
            <a:r>
              <a:rPr lang="sl-SI" dirty="0"/>
              <a:t> Drama, it </a:t>
            </a:r>
            <a:r>
              <a:rPr lang="sl-SI" dirty="0" err="1"/>
              <a:t>was</a:t>
            </a:r>
            <a:r>
              <a:rPr lang="sl-SI" dirty="0"/>
              <a:t> </a:t>
            </a:r>
            <a:r>
              <a:rPr lang="sl-SI" dirty="0" err="1"/>
              <a:t>released</a:t>
            </a:r>
            <a:r>
              <a:rPr lang="sl-SI" dirty="0"/>
              <a:t> 2017 on Brat TV</a:t>
            </a:r>
          </a:p>
          <a:p>
            <a:r>
              <a:rPr lang="en-US" dirty="0"/>
              <a:t>Chicken Girls</a:t>
            </a:r>
            <a:r>
              <a:rPr lang="sl-SI" dirty="0"/>
              <a:t> is </a:t>
            </a:r>
            <a:r>
              <a:rPr lang="sl-SI" dirty="0" err="1"/>
              <a:t>about</a:t>
            </a:r>
            <a:r>
              <a:rPr lang="sl-SI" dirty="0"/>
              <a:t> love </a:t>
            </a:r>
            <a:r>
              <a:rPr lang="sl-SI" dirty="0" err="1"/>
              <a:t>and</a:t>
            </a:r>
            <a:r>
              <a:rPr lang="sl-SI" dirty="0"/>
              <a:t> drama.</a:t>
            </a:r>
          </a:p>
        </p:txBody>
      </p:sp>
    </p:spTree>
    <p:extLst>
      <p:ext uri="{BB962C8B-B14F-4D97-AF65-F5344CB8AC3E}">
        <p14:creationId xmlns:p14="http://schemas.microsoft.com/office/powerpoint/2010/main" val="726859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7BD38C-1499-467C-AC1C-8B1A2DEB5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Actors</a:t>
            </a:r>
            <a:r>
              <a:rPr lang="sl-SI" dirty="0"/>
              <a:t>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4E713FE-F771-485A-A950-2BF290D1B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8"/>
            <a:ext cx="8946541" cy="4195481"/>
          </a:xfrm>
        </p:spPr>
        <p:txBody>
          <a:bodyPr/>
          <a:lstStyle/>
          <a:p>
            <a:r>
              <a:rPr lang="sl-SI" dirty="0" err="1"/>
              <a:t>Brooke</a:t>
            </a:r>
            <a:r>
              <a:rPr lang="sl-SI" dirty="0"/>
              <a:t> Butler (</a:t>
            </a:r>
            <a:r>
              <a:rPr lang="sl-SI" dirty="0" err="1"/>
              <a:t>Ellie</a:t>
            </a:r>
            <a:r>
              <a:rPr lang="sl-SI" dirty="0"/>
              <a:t>)</a:t>
            </a:r>
          </a:p>
          <a:p>
            <a:r>
              <a:rPr lang="sl-SI" dirty="0" err="1"/>
              <a:t>Annie</a:t>
            </a:r>
            <a:r>
              <a:rPr lang="sl-SI" dirty="0"/>
              <a:t>/</a:t>
            </a:r>
            <a:r>
              <a:rPr lang="sl-SI" dirty="0" err="1"/>
              <a:t>Jules</a:t>
            </a:r>
            <a:r>
              <a:rPr lang="sl-SI" dirty="0"/>
              <a:t> </a:t>
            </a:r>
            <a:r>
              <a:rPr lang="sl-SI" dirty="0" err="1"/>
              <a:t>LeBlanc</a:t>
            </a:r>
            <a:r>
              <a:rPr lang="sl-SI" dirty="0"/>
              <a:t> (</a:t>
            </a:r>
            <a:r>
              <a:rPr lang="sl-SI" dirty="0" err="1"/>
              <a:t>Rhyme</a:t>
            </a:r>
            <a:r>
              <a:rPr lang="sl-SI" dirty="0"/>
              <a:t>)</a:t>
            </a:r>
          </a:p>
          <a:p>
            <a:r>
              <a:rPr lang="sl-SI" dirty="0"/>
              <a:t> </a:t>
            </a:r>
            <a:r>
              <a:rPr lang="sl-SI" dirty="0" err="1"/>
              <a:t>Hayley</a:t>
            </a:r>
            <a:r>
              <a:rPr lang="sl-SI" dirty="0"/>
              <a:t> </a:t>
            </a:r>
            <a:r>
              <a:rPr lang="sl-SI" dirty="0" err="1"/>
              <a:t>LeBlanc</a:t>
            </a:r>
            <a:r>
              <a:rPr lang="sl-SI" dirty="0"/>
              <a:t> (</a:t>
            </a:r>
            <a:r>
              <a:rPr lang="sl-SI" dirty="0" err="1"/>
              <a:t>Harmony</a:t>
            </a:r>
            <a:r>
              <a:rPr lang="sl-SI" dirty="0"/>
              <a:t>)</a:t>
            </a:r>
          </a:p>
          <a:p>
            <a:r>
              <a:rPr lang="sl-SI" dirty="0" err="1"/>
              <a:t>Hayden</a:t>
            </a:r>
            <a:r>
              <a:rPr lang="sl-SI" dirty="0"/>
              <a:t> </a:t>
            </a:r>
            <a:r>
              <a:rPr lang="sl-SI" dirty="0" err="1"/>
              <a:t>Summerall</a:t>
            </a:r>
            <a:r>
              <a:rPr lang="sl-SI" dirty="0"/>
              <a:t> (TK)</a:t>
            </a:r>
          </a:p>
          <a:p>
            <a:r>
              <a:rPr lang="sl-SI" dirty="0"/>
              <a:t>Dylan </a:t>
            </a:r>
            <a:r>
              <a:rPr lang="sl-SI" dirty="0" err="1"/>
              <a:t>Conrique</a:t>
            </a:r>
            <a:r>
              <a:rPr lang="sl-SI" dirty="0"/>
              <a:t> (</a:t>
            </a:r>
            <a:r>
              <a:rPr lang="sl-SI" dirty="0" err="1"/>
              <a:t>Kayla</a:t>
            </a:r>
            <a:r>
              <a:rPr lang="sl-SI" dirty="0"/>
              <a:t>)</a:t>
            </a:r>
          </a:p>
          <a:p>
            <a:r>
              <a:rPr lang="sl-SI" dirty="0" err="1"/>
              <a:t>Indidana</a:t>
            </a:r>
            <a:r>
              <a:rPr lang="sl-SI" dirty="0"/>
              <a:t> </a:t>
            </a:r>
            <a:r>
              <a:rPr lang="sl-SI" dirty="0" err="1"/>
              <a:t>Massara</a:t>
            </a:r>
            <a:r>
              <a:rPr lang="sl-SI" dirty="0"/>
              <a:t> (</a:t>
            </a:r>
            <a:r>
              <a:rPr lang="sl-SI" dirty="0" err="1"/>
              <a:t>Rooney</a:t>
            </a:r>
            <a:r>
              <a:rPr lang="sl-SI" dirty="0"/>
              <a:t>)</a:t>
            </a:r>
          </a:p>
          <a:p>
            <a:r>
              <a:rPr lang="sl-SI" dirty="0" err="1"/>
              <a:t>Madison</a:t>
            </a:r>
            <a:r>
              <a:rPr lang="sl-SI" dirty="0"/>
              <a:t> Lewis (</a:t>
            </a:r>
            <a:r>
              <a:rPr lang="sl-SI" dirty="0" err="1"/>
              <a:t>Birdie</a:t>
            </a:r>
            <a:r>
              <a:rPr lang="sl-SI" dirty="0"/>
              <a:t>)</a:t>
            </a:r>
          </a:p>
          <a:p>
            <a:r>
              <a:rPr lang="sl-SI" dirty="0" err="1"/>
              <a:t>Riley</a:t>
            </a:r>
            <a:r>
              <a:rPr lang="sl-SI" dirty="0"/>
              <a:t> Lewis (Quinn) </a:t>
            </a:r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98F9690-0E5D-45D1-BFC4-CDCD96876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587" y="2896444"/>
            <a:ext cx="6990414" cy="396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05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C0833B-0EF4-4354-9A9F-B64A94943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Chicken</a:t>
            </a:r>
            <a:r>
              <a:rPr lang="sl-SI" dirty="0"/>
              <a:t> </a:t>
            </a:r>
            <a:r>
              <a:rPr lang="sl-SI" dirty="0" err="1"/>
              <a:t>girls</a:t>
            </a:r>
            <a:r>
              <a:rPr lang="sl-SI" dirty="0"/>
              <a:t>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B7D4B19-207B-4210-BE08-59A6D5677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err="1"/>
              <a:t>Rhyme</a:t>
            </a:r>
            <a:endParaRPr lang="sl-SI" dirty="0"/>
          </a:p>
          <a:p>
            <a:pPr marL="0" indent="0">
              <a:buNone/>
            </a:pPr>
            <a:r>
              <a:rPr lang="sl-SI" dirty="0" err="1"/>
              <a:t>Kayla</a:t>
            </a:r>
            <a:endParaRPr lang="sl-SI" dirty="0"/>
          </a:p>
          <a:p>
            <a:pPr marL="0" indent="0">
              <a:buNone/>
            </a:pPr>
            <a:r>
              <a:rPr lang="sl-SI" dirty="0" err="1"/>
              <a:t>Ellie</a:t>
            </a:r>
            <a:endParaRPr lang="sl-SI" dirty="0"/>
          </a:p>
          <a:p>
            <a:pPr marL="0" indent="0">
              <a:buNone/>
            </a:pPr>
            <a:r>
              <a:rPr lang="sl-SI" dirty="0" err="1"/>
              <a:t>Birdie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Quinn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2050" name="Picture 2" descr="Chicken Girls | Brat Wiki | Fandom">
            <a:extLst>
              <a:ext uri="{FF2B5EF4-FFF2-40B4-BE49-F238E27FC236}">
                <a16:creationId xmlns:a16="http://schemas.microsoft.com/office/drawing/2014/main" id="{12BF60B4-475B-429A-A40E-AA3A408DE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186" y="0"/>
            <a:ext cx="7904813" cy="444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357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o">
  <a:themeElements>
    <a:clrScheme name="Naelektreno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Naelektreno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o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</TotalTime>
  <Words>141</Words>
  <Application>Microsoft Office PowerPoint</Application>
  <PresentationFormat>Širokozaslonsko</PresentationFormat>
  <Paragraphs>21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Naelektreno</vt:lpstr>
      <vt:lpstr>Gaja Šubic 9.b</vt:lpstr>
      <vt:lpstr>PowerPointova predstavitev</vt:lpstr>
      <vt:lpstr>Actors:</vt:lpstr>
      <vt:lpstr>Chicken girls: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Gaja Šubic 9.b</dc:title>
  <dc:creator>Uporabnik</dc:creator>
  <cp:lastModifiedBy>Uporabnik</cp:lastModifiedBy>
  <cp:revision>3</cp:revision>
  <dcterms:created xsi:type="dcterms:W3CDTF">2022-05-11T07:04:02Z</dcterms:created>
  <dcterms:modified xsi:type="dcterms:W3CDTF">2022-05-11T07:27:02Z</dcterms:modified>
</cp:coreProperties>
</file>